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6" r:id="rId5"/>
    <p:sldId id="267" r:id="rId6"/>
    <p:sldId id="268" r:id="rId7"/>
    <p:sldId id="260" r:id="rId8"/>
    <p:sldId id="269" r:id="rId9"/>
    <p:sldId id="270" r:id="rId10"/>
    <p:sldId id="271" r:id="rId11"/>
    <p:sldId id="272" r:id="rId12"/>
    <p:sldId id="273" r:id="rId13"/>
    <p:sldId id="261" r:id="rId14"/>
    <p:sldId id="275" r:id="rId15"/>
    <p:sldId id="276" r:id="rId16"/>
    <p:sldId id="274" r:id="rId17"/>
    <p:sldId id="277" r:id="rId18"/>
    <p:sldId id="263" r:id="rId19"/>
    <p:sldId id="278" r:id="rId20"/>
    <p:sldId id="264" r:id="rId21"/>
    <p:sldId id="265"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AF0BB-BE2C-4E75-8737-95DDB6F9DB23}" v="84" dt="2023-03-21T16:07:30.92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ime Van Straten" userId="f627cfe0-2952-43b1-afdb-4565d0183529" providerId="ADAL" clId="{E8DAF0BB-BE2C-4E75-8737-95DDB6F9DB23}"/>
    <pc:docChg chg="undo redo custSel addSld delSld modSld sldOrd">
      <pc:chgData name="Maxime Van Straten" userId="f627cfe0-2952-43b1-afdb-4565d0183529" providerId="ADAL" clId="{E8DAF0BB-BE2C-4E75-8737-95DDB6F9DB23}" dt="2023-03-21T16:07:30.927" v="2863"/>
      <pc:docMkLst>
        <pc:docMk/>
      </pc:docMkLst>
      <pc:sldChg chg="addSp delSp modSp mod modTransition setBg">
        <pc:chgData name="Maxime Van Straten" userId="f627cfe0-2952-43b1-afdb-4565d0183529" providerId="ADAL" clId="{E8DAF0BB-BE2C-4E75-8737-95DDB6F9DB23}" dt="2023-03-21T15:51:22.668" v="2623"/>
        <pc:sldMkLst>
          <pc:docMk/>
          <pc:sldMk cId="3383129602" sldId="256"/>
        </pc:sldMkLst>
        <pc:spChg chg="mod">
          <ac:chgData name="Maxime Van Straten" userId="f627cfe0-2952-43b1-afdb-4565d0183529" providerId="ADAL" clId="{E8DAF0BB-BE2C-4E75-8737-95DDB6F9DB23}" dt="2023-03-17T13:28:23.004" v="27" actId="26606"/>
          <ac:spMkLst>
            <pc:docMk/>
            <pc:sldMk cId="3383129602" sldId="256"/>
            <ac:spMk id="2" creationId="{02F9187C-02B6-36FD-7B34-A4F62A6BB144}"/>
          </ac:spMkLst>
        </pc:spChg>
        <pc:spChg chg="mod">
          <ac:chgData name="Maxime Van Straten" userId="f627cfe0-2952-43b1-afdb-4565d0183529" providerId="ADAL" clId="{E8DAF0BB-BE2C-4E75-8737-95DDB6F9DB23}" dt="2023-03-17T13:28:23.004" v="27" actId="26606"/>
          <ac:spMkLst>
            <pc:docMk/>
            <pc:sldMk cId="3383129602" sldId="256"/>
            <ac:spMk id="3" creationId="{0ECA6859-B686-AED4-DF49-C80EDEB5A79C}"/>
          </ac:spMkLst>
        </pc:spChg>
        <pc:spChg chg="add del">
          <ac:chgData name="Maxime Van Straten" userId="f627cfe0-2952-43b1-afdb-4565d0183529" providerId="ADAL" clId="{E8DAF0BB-BE2C-4E75-8737-95DDB6F9DB23}" dt="2023-03-17T13:28:22.956" v="26" actId="26606"/>
          <ac:spMkLst>
            <pc:docMk/>
            <pc:sldMk cId="3383129602" sldId="256"/>
            <ac:spMk id="8" creationId="{1ACA2EA0-FFD3-42EC-9406-B595015ED96E}"/>
          </ac:spMkLst>
        </pc:spChg>
        <pc:spChg chg="add del">
          <ac:chgData name="Maxime Van Straten" userId="f627cfe0-2952-43b1-afdb-4565d0183529" providerId="ADAL" clId="{E8DAF0BB-BE2C-4E75-8737-95DDB6F9DB23}" dt="2023-03-17T13:28:22.956" v="26" actId="26606"/>
          <ac:spMkLst>
            <pc:docMk/>
            <pc:sldMk cId="3383129602" sldId="256"/>
            <ac:spMk id="10" creationId="{D5288BCE-665C-472A-8C43-664BCFA31E43}"/>
          </ac:spMkLst>
        </pc:spChg>
        <pc:spChg chg="add del">
          <ac:chgData name="Maxime Van Straten" userId="f627cfe0-2952-43b1-afdb-4565d0183529" providerId="ADAL" clId="{E8DAF0BB-BE2C-4E75-8737-95DDB6F9DB23}" dt="2023-03-17T13:28:22.956" v="26" actId="26606"/>
          <ac:spMkLst>
            <pc:docMk/>
            <pc:sldMk cId="3383129602" sldId="256"/>
            <ac:spMk id="12" creationId="{46C57131-53A7-4C1A-BEA8-25F06A06AD29}"/>
          </ac:spMkLst>
        </pc:spChg>
        <pc:spChg chg="add">
          <ac:chgData name="Maxime Van Straten" userId="f627cfe0-2952-43b1-afdb-4565d0183529" providerId="ADAL" clId="{E8DAF0BB-BE2C-4E75-8737-95DDB6F9DB23}" dt="2023-03-17T13:28:23.004" v="27" actId="26606"/>
          <ac:spMkLst>
            <pc:docMk/>
            <pc:sldMk cId="3383129602" sldId="256"/>
            <ac:spMk id="22" creationId="{5A292AEA-2528-46C0-B426-95822B6141FB}"/>
          </ac:spMkLst>
        </pc:spChg>
        <pc:spChg chg="add">
          <ac:chgData name="Maxime Van Straten" userId="f627cfe0-2952-43b1-afdb-4565d0183529" providerId="ADAL" clId="{E8DAF0BB-BE2C-4E75-8737-95DDB6F9DB23}" dt="2023-03-17T13:28:23.004" v="27" actId="26606"/>
          <ac:spMkLst>
            <pc:docMk/>
            <pc:sldMk cId="3383129602" sldId="256"/>
            <ac:spMk id="28" creationId="{D8B7B198-E4DF-43CD-AD8C-199884323745}"/>
          </ac:spMkLst>
        </pc:spChg>
        <pc:spChg chg="add">
          <ac:chgData name="Maxime Van Straten" userId="f627cfe0-2952-43b1-afdb-4565d0183529" providerId="ADAL" clId="{E8DAF0BB-BE2C-4E75-8737-95DDB6F9DB23}" dt="2023-03-17T13:28:23.004" v="27" actId="26606"/>
          <ac:spMkLst>
            <pc:docMk/>
            <pc:sldMk cId="3383129602" sldId="256"/>
            <ac:spMk id="34" creationId="{2BE67753-EA0E-4819-8D22-0B6600CF7231}"/>
          </ac:spMkLst>
        </pc:spChg>
        <pc:grpChg chg="add">
          <ac:chgData name="Maxime Van Straten" userId="f627cfe0-2952-43b1-afdb-4565d0183529" providerId="ADAL" clId="{E8DAF0BB-BE2C-4E75-8737-95DDB6F9DB23}" dt="2023-03-17T13:28:23.004" v="27" actId="26606"/>
          <ac:grpSpMkLst>
            <pc:docMk/>
            <pc:sldMk cId="3383129602" sldId="256"/>
            <ac:grpSpMk id="14" creationId="{D76D63AC-0421-45EC-B383-E79A61A78C6B}"/>
          </ac:grpSpMkLst>
        </pc:grpChg>
        <pc:grpChg chg="add">
          <ac:chgData name="Maxime Van Straten" userId="f627cfe0-2952-43b1-afdb-4565d0183529" providerId="ADAL" clId="{E8DAF0BB-BE2C-4E75-8737-95DDB6F9DB23}" dt="2023-03-17T13:28:23.004" v="27" actId="26606"/>
          <ac:grpSpMkLst>
            <pc:docMk/>
            <pc:sldMk cId="3383129602" sldId="256"/>
            <ac:grpSpMk id="23" creationId="{87F87F1B-42BA-4AC7-A4E2-41544DDB2CE3}"/>
          </ac:grpSpMkLst>
        </pc:grpChg>
        <pc:grpChg chg="add">
          <ac:chgData name="Maxime Van Straten" userId="f627cfe0-2952-43b1-afdb-4565d0183529" providerId="ADAL" clId="{E8DAF0BB-BE2C-4E75-8737-95DDB6F9DB23}" dt="2023-03-17T13:28:23.004" v="27" actId="26606"/>
          <ac:grpSpMkLst>
            <pc:docMk/>
            <pc:sldMk cId="3383129602" sldId="256"/>
            <ac:grpSpMk id="29" creationId="{967346A5-7569-4F15-AB5D-BE3DADF192C0}"/>
          </ac:grpSpMkLst>
        </pc:grpChg>
        <pc:picChg chg="add del mod">
          <ac:chgData name="Maxime Van Straten" userId="f627cfe0-2952-43b1-afdb-4565d0183529" providerId="ADAL" clId="{E8DAF0BB-BE2C-4E75-8737-95DDB6F9DB23}" dt="2023-03-17T13:28:18.581" v="24" actId="478"/>
          <ac:picMkLst>
            <pc:docMk/>
            <pc:sldMk cId="3383129602" sldId="256"/>
            <ac:picMk id="5" creationId="{06AA4BF0-03FF-CCCE-B0F1-72C6CD2321B4}"/>
          </ac:picMkLst>
        </pc:picChg>
      </pc:sldChg>
      <pc:sldChg chg="addSp delSp modSp mod modTransition setBg">
        <pc:chgData name="Maxime Van Straten" userId="f627cfe0-2952-43b1-afdb-4565d0183529" providerId="ADAL" clId="{E8DAF0BB-BE2C-4E75-8737-95DDB6F9DB23}" dt="2023-03-21T15:51:22.668" v="2623"/>
        <pc:sldMkLst>
          <pc:docMk/>
          <pc:sldMk cId="3718423365" sldId="257"/>
        </pc:sldMkLst>
        <pc:spChg chg="mod">
          <ac:chgData name="Maxime Van Straten" userId="f627cfe0-2952-43b1-afdb-4565d0183529" providerId="ADAL" clId="{E8DAF0BB-BE2C-4E75-8737-95DDB6F9DB23}" dt="2023-03-17T13:29:22.248" v="34" actId="26606"/>
          <ac:spMkLst>
            <pc:docMk/>
            <pc:sldMk cId="3718423365" sldId="257"/>
            <ac:spMk id="2" creationId="{24C53444-269D-34A7-C36B-B0602256E965}"/>
          </ac:spMkLst>
        </pc:spChg>
        <pc:spChg chg="add del mod">
          <ac:chgData name="Maxime Van Straten" userId="f627cfe0-2952-43b1-afdb-4565d0183529" providerId="ADAL" clId="{E8DAF0BB-BE2C-4E75-8737-95DDB6F9DB23}" dt="2023-03-17T13:29:18.092" v="31" actId="931"/>
          <ac:spMkLst>
            <pc:docMk/>
            <pc:sldMk cId="3718423365" sldId="257"/>
            <ac:spMk id="3" creationId="{32F58D33-CA57-5875-B033-3F09D713B84A}"/>
          </ac:spMkLst>
        </pc:spChg>
        <pc:spChg chg="add del">
          <ac:chgData name="Maxime Van Straten" userId="f627cfe0-2952-43b1-afdb-4565d0183529" providerId="ADAL" clId="{E8DAF0BB-BE2C-4E75-8737-95DDB6F9DB23}" dt="2023-03-17T13:29:22.248" v="34" actId="26606"/>
          <ac:spMkLst>
            <pc:docMk/>
            <pc:sldMk cId="3718423365" sldId="257"/>
            <ac:spMk id="8" creationId="{4BC99CB9-DDAD-44A2-8A1C-E3AF4E72DF5C}"/>
          </ac:spMkLst>
        </pc:spChg>
        <pc:spChg chg="add">
          <ac:chgData name="Maxime Van Straten" userId="f627cfe0-2952-43b1-afdb-4565d0183529" providerId="ADAL" clId="{E8DAF0BB-BE2C-4E75-8737-95DDB6F9DB23}" dt="2023-03-17T13:29:22.248" v="34" actId="26606"/>
          <ac:spMkLst>
            <pc:docMk/>
            <pc:sldMk cId="3718423365" sldId="257"/>
            <ac:spMk id="25" creationId="{2A0E4E09-FC02-4ADC-951A-3FFA90B6FE39}"/>
          </ac:spMkLst>
        </pc:spChg>
        <pc:grpChg chg="add del">
          <ac:chgData name="Maxime Van Straten" userId="f627cfe0-2952-43b1-afdb-4565d0183529" providerId="ADAL" clId="{E8DAF0BB-BE2C-4E75-8737-95DDB6F9DB23}" dt="2023-03-17T13:29:22.248" v="34" actId="26606"/>
          <ac:grpSpMkLst>
            <pc:docMk/>
            <pc:sldMk cId="3718423365" sldId="257"/>
            <ac:grpSpMk id="10" creationId="{05545017-2445-4AB3-95A6-48F17C802612}"/>
          </ac:grpSpMkLst>
        </pc:grpChg>
        <pc:grpChg chg="add del">
          <ac:chgData name="Maxime Van Straten" userId="f627cfe0-2952-43b1-afdb-4565d0183529" providerId="ADAL" clId="{E8DAF0BB-BE2C-4E75-8737-95DDB6F9DB23}" dt="2023-03-17T13:29:22.248" v="34" actId="26606"/>
          <ac:grpSpMkLst>
            <pc:docMk/>
            <pc:sldMk cId="3718423365" sldId="257"/>
            <ac:grpSpMk id="16" creationId="{06B7259D-F2AD-42FE-B984-6D1D74321C5D}"/>
          </ac:grpSpMkLst>
        </pc:grpChg>
        <pc:grpChg chg="add">
          <ac:chgData name="Maxime Van Straten" userId="f627cfe0-2952-43b1-afdb-4565d0183529" providerId="ADAL" clId="{E8DAF0BB-BE2C-4E75-8737-95DDB6F9DB23}" dt="2023-03-17T13:29:22.248" v="34" actId="26606"/>
          <ac:grpSpMkLst>
            <pc:docMk/>
            <pc:sldMk cId="3718423365" sldId="257"/>
            <ac:grpSpMk id="27" creationId="{B0A10B5A-315F-4751-BA35-34556B5D2663}"/>
          </ac:grpSpMkLst>
        </pc:grpChg>
        <pc:picChg chg="add del mod">
          <ac:chgData name="Maxime Van Straten" userId="f627cfe0-2952-43b1-afdb-4565d0183529" providerId="ADAL" clId="{E8DAF0BB-BE2C-4E75-8737-95DDB6F9DB23}" dt="2023-03-17T13:28:54.843" v="29" actId="931"/>
          <ac:picMkLst>
            <pc:docMk/>
            <pc:sldMk cId="3718423365" sldId="257"/>
            <ac:picMk id="5" creationId="{EF6CCA55-4614-8E91-C4C1-08B102464E1C}"/>
          </ac:picMkLst>
        </pc:picChg>
        <pc:picChg chg="add mod">
          <ac:chgData name="Maxime Van Straten" userId="f627cfe0-2952-43b1-afdb-4565d0183529" providerId="ADAL" clId="{E8DAF0BB-BE2C-4E75-8737-95DDB6F9DB23}" dt="2023-03-17T13:29:22.248" v="34" actId="26606"/>
          <ac:picMkLst>
            <pc:docMk/>
            <pc:sldMk cId="3718423365" sldId="257"/>
            <ac:picMk id="7" creationId="{1F94D13F-29E9-DBFF-D7C1-B2EE00F9EE90}"/>
          </ac:picMkLst>
        </pc:picChg>
      </pc:sldChg>
      <pc:sldChg chg="del">
        <pc:chgData name="Maxime Van Straten" userId="f627cfe0-2952-43b1-afdb-4565d0183529" providerId="ADAL" clId="{E8DAF0BB-BE2C-4E75-8737-95DDB6F9DB23}" dt="2023-03-21T15:32:31.346" v="2033" actId="47"/>
        <pc:sldMkLst>
          <pc:docMk/>
          <pc:sldMk cId="3130378958" sldId="258"/>
        </pc:sldMkLst>
      </pc:sldChg>
      <pc:sldChg chg="addSp delSp modSp mod modTransition setBg">
        <pc:chgData name="Maxime Van Straten" userId="f627cfe0-2952-43b1-afdb-4565d0183529" providerId="ADAL" clId="{E8DAF0BB-BE2C-4E75-8737-95DDB6F9DB23}" dt="2023-03-21T15:51:22.668" v="2623"/>
        <pc:sldMkLst>
          <pc:docMk/>
          <pc:sldMk cId="3928502055" sldId="259"/>
        </pc:sldMkLst>
        <pc:spChg chg="mod">
          <ac:chgData name="Maxime Van Straten" userId="f627cfe0-2952-43b1-afdb-4565d0183529" providerId="ADAL" clId="{E8DAF0BB-BE2C-4E75-8737-95DDB6F9DB23}" dt="2023-03-17T13:37:26.358" v="269" actId="26606"/>
          <ac:spMkLst>
            <pc:docMk/>
            <pc:sldMk cId="3928502055" sldId="259"/>
            <ac:spMk id="2" creationId="{B4BE65C8-324C-1749-7656-97E7274E9E28}"/>
          </ac:spMkLst>
        </pc:spChg>
        <pc:spChg chg="add del mod">
          <ac:chgData name="Maxime Van Straten" userId="f627cfe0-2952-43b1-afdb-4565d0183529" providerId="ADAL" clId="{E8DAF0BB-BE2C-4E75-8737-95DDB6F9DB23}" dt="2023-03-17T13:37:26.391" v="270" actId="26606"/>
          <ac:spMkLst>
            <pc:docMk/>
            <pc:sldMk cId="3928502055" sldId="259"/>
            <ac:spMk id="3" creationId="{E18156D8-ED3D-AED7-2FB3-B17E9A3CB8BD}"/>
          </ac:spMkLst>
        </pc:spChg>
        <pc:spChg chg="add del">
          <ac:chgData name="Maxime Van Straten" userId="f627cfe0-2952-43b1-afdb-4565d0183529" providerId="ADAL" clId="{E8DAF0BB-BE2C-4E75-8737-95DDB6F9DB23}" dt="2023-03-17T13:36:54.451" v="257" actId="26606"/>
          <ac:spMkLst>
            <pc:docMk/>
            <pc:sldMk cId="3928502055" sldId="259"/>
            <ac:spMk id="8" creationId="{43C823D3-D619-407C-89E0-C6F6B1E7A42A}"/>
          </ac:spMkLst>
        </pc:spChg>
        <pc:spChg chg="add del">
          <ac:chgData name="Maxime Van Straten" userId="f627cfe0-2952-43b1-afdb-4565d0183529" providerId="ADAL" clId="{E8DAF0BB-BE2C-4E75-8737-95DDB6F9DB23}" dt="2023-03-17T13:36:54.451" v="257" actId="26606"/>
          <ac:spMkLst>
            <pc:docMk/>
            <pc:sldMk cId="3928502055" sldId="259"/>
            <ac:spMk id="10" creationId="{047F8E3E-2FFA-4A0F-B3C7-E57ADDCFB415}"/>
          </ac:spMkLst>
        </pc:spChg>
        <pc:spChg chg="add del">
          <ac:chgData name="Maxime Van Straten" userId="f627cfe0-2952-43b1-afdb-4565d0183529" providerId="ADAL" clId="{E8DAF0BB-BE2C-4E75-8737-95DDB6F9DB23}" dt="2023-03-17T13:37:26.391" v="270" actId="26606"/>
          <ac:spMkLst>
            <pc:docMk/>
            <pc:sldMk cId="3928502055" sldId="259"/>
            <ac:spMk id="27" creationId="{4BC99CB9-DDAD-44A2-8A1C-E3AF4E72DF5C}"/>
          </ac:spMkLst>
        </pc:spChg>
        <pc:spChg chg="add">
          <ac:chgData name="Maxime Van Straten" userId="f627cfe0-2952-43b1-afdb-4565d0183529" providerId="ADAL" clId="{E8DAF0BB-BE2C-4E75-8737-95DDB6F9DB23}" dt="2023-03-17T13:37:26.391" v="270" actId="26606"/>
          <ac:spMkLst>
            <pc:docMk/>
            <pc:sldMk cId="3928502055" sldId="259"/>
            <ac:spMk id="44" creationId="{4BC99CB9-DDAD-44A2-8A1C-E3AF4E72DF5C}"/>
          </ac:spMkLst>
        </pc:spChg>
        <pc:spChg chg="add del">
          <ac:chgData name="Maxime Van Straten" userId="f627cfe0-2952-43b1-afdb-4565d0183529" providerId="ADAL" clId="{E8DAF0BB-BE2C-4E75-8737-95DDB6F9DB23}" dt="2023-03-17T13:37:26.358" v="269" actId="26606"/>
          <ac:spMkLst>
            <pc:docMk/>
            <pc:sldMk cId="3928502055" sldId="259"/>
            <ac:spMk id="45" creationId="{345A976A-8DE3-4B67-B94B-2044FDD12899}"/>
          </ac:spMkLst>
        </pc:spChg>
        <pc:spChg chg="add del">
          <ac:chgData name="Maxime Van Straten" userId="f627cfe0-2952-43b1-afdb-4565d0183529" providerId="ADAL" clId="{E8DAF0BB-BE2C-4E75-8737-95DDB6F9DB23}" dt="2023-03-17T13:37:26.358" v="269" actId="26606"/>
          <ac:spMkLst>
            <pc:docMk/>
            <pc:sldMk cId="3928502055" sldId="259"/>
            <ac:spMk id="47" creationId="{6EAAA1B9-2DDB-49C9-A037-A523D2F13C15}"/>
          </ac:spMkLst>
        </pc:spChg>
        <pc:spChg chg="add">
          <ac:chgData name="Maxime Van Straten" userId="f627cfe0-2952-43b1-afdb-4565d0183529" providerId="ADAL" clId="{E8DAF0BB-BE2C-4E75-8737-95DDB6F9DB23}" dt="2023-03-17T13:37:26.391" v="270" actId="26606"/>
          <ac:spMkLst>
            <pc:docMk/>
            <pc:sldMk cId="3928502055" sldId="259"/>
            <ac:spMk id="64" creationId="{E18156D8-ED3D-AED7-2FB3-B17E9A3CB8BD}"/>
          </ac:spMkLst>
        </pc:spChg>
        <pc:grpChg chg="add del">
          <ac:chgData name="Maxime Van Straten" userId="f627cfe0-2952-43b1-afdb-4565d0183529" providerId="ADAL" clId="{E8DAF0BB-BE2C-4E75-8737-95DDB6F9DB23}" dt="2023-03-17T13:36:54.451" v="257" actId="26606"/>
          <ac:grpSpMkLst>
            <pc:docMk/>
            <pc:sldMk cId="3928502055" sldId="259"/>
            <ac:grpSpMk id="12" creationId="{33D939F1-7ABE-4D0E-946A-43F37F556AFD}"/>
          </ac:grpSpMkLst>
        </pc:grpChg>
        <pc:grpChg chg="add del">
          <ac:chgData name="Maxime Van Straten" userId="f627cfe0-2952-43b1-afdb-4565d0183529" providerId="ADAL" clId="{E8DAF0BB-BE2C-4E75-8737-95DDB6F9DB23}" dt="2023-03-17T13:36:54.451" v="257" actId="26606"/>
          <ac:grpSpMkLst>
            <pc:docMk/>
            <pc:sldMk cId="3928502055" sldId="259"/>
            <ac:grpSpMk id="18" creationId="{9DB3963A-4187-4A72-9DA4-CA6BADE22931}"/>
          </ac:grpSpMkLst>
        </pc:grpChg>
        <pc:grpChg chg="add del">
          <ac:chgData name="Maxime Van Straten" userId="f627cfe0-2952-43b1-afdb-4565d0183529" providerId="ADAL" clId="{E8DAF0BB-BE2C-4E75-8737-95DDB6F9DB23}" dt="2023-03-17T13:37:26.391" v="270" actId="26606"/>
          <ac:grpSpMkLst>
            <pc:docMk/>
            <pc:sldMk cId="3928502055" sldId="259"/>
            <ac:grpSpMk id="29" creationId="{05545017-2445-4AB3-95A6-48F17C802612}"/>
          </ac:grpSpMkLst>
        </pc:grpChg>
        <pc:grpChg chg="add del">
          <ac:chgData name="Maxime Van Straten" userId="f627cfe0-2952-43b1-afdb-4565d0183529" providerId="ADAL" clId="{E8DAF0BB-BE2C-4E75-8737-95DDB6F9DB23}" dt="2023-03-17T13:37:26.391" v="270" actId="26606"/>
          <ac:grpSpMkLst>
            <pc:docMk/>
            <pc:sldMk cId="3928502055" sldId="259"/>
            <ac:grpSpMk id="35" creationId="{06B7259D-F2AD-42FE-B984-6D1D74321C5D}"/>
          </ac:grpSpMkLst>
        </pc:grpChg>
        <pc:grpChg chg="add">
          <ac:chgData name="Maxime Van Straten" userId="f627cfe0-2952-43b1-afdb-4565d0183529" providerId="ADAL" clId="{E8DAF0BB-BE2C-4E75-8737-95DDB6F9DB23}" dt="2023-03-17T13:37:26.391" v="270" actId="26606"/>
          <ac:grpSpMkLst>
            <pc:docMk/>
            <pc:sldMk cId="3928502055" sldId="259"/>
            <ac:grpSpMk id="46" creationId="{05545017-2445-4AB3-95A6-48F17C802612}"/>
          </ac:grpSpMkLst>
        </pc:grpChg>
        <pc:grpChg chg="add del">
          <ac:chgData name="Maxime Van Straten" userId="f627cfe0-2952-43b1-afdb-4565d0183529" providerId="ADAL" clId="{E8DAF0BB-BE2C-4E75-8737-95DDB6F9DB23}" dt="2023-03-17T13:37:26.358" v="269" actId="26606"/>
          <ac:grpSpMkLst>
            <pc:docMk/>
            <pc:sldMk cId="3928502055" sldId="259"/>
            <ac:grpSpMk id="49" creationId="{76566969-F813-4CC5-B3E9-363D85B55C3B}"/>
          </ac:grpSpMkLst>
        </pc:grpChg>
        <pc:grpChg chg="add del">
          <ac:chgData name="Maxime Van Straten" userId="f627cfe0-2952-43b1-afdb-4565d0183529" providerId="ADAL" clId="{E8DAF0BB-BE2C-4E75-8737-95DDB6F9DB23}" dt="2023-03-17T13:37:26.358" v="269" actId="26606"/>
          <ac:grpSpMkLst>
            <pc:docMk/>
            <pc:sldMk cId="3928502055" sldId="259"/>
            <ac:grpSpMk id="55" creationId="{0217D733-97B6-4C43-AF0C-5E3CB0EA132A}"/>
          </ac:grpSpMkLst>
        </pc:grpChg>
        <pc:grpChg chg="add">
          <ac:chgData name="Maxime Van Straten" userId="f627cfe0-2952-43b1-afdb-4565d0183529" providerId="ADAL" clId="{E8DAF0BB-BE2C-4E75-8737-95DDB6F9DB23}" dt="2023-03-17T13:37:26.391" v="270" actId="26606"/>
          <ac:grpSpMkLst>
            <pc:docMk/>
            <pc:sldMk cId="3928502055" sldId="259"/>
            <ac:grpSpMk id="65" creationId="{06B7259D-F2AD-42FE-B984-6D1D74321C5D}"/>
          </ac:grpSpMkLst>
        </pc:grpChg>
        <pc:graphicFrameChg chg="add del">
          <ac:chgData name="Maxime Van Straten" userId="f627cfe0-2952-43b1-afdb-4565d0183529" providerId="ADAL" clId="{E8DAF0BB-BE2C-4E75-8737-95DDB6F9DB23}" dt="2023-03-17T13:37:26.358" v="269" actId="26606"/>
          <ac:graphicFrameMkLst>
            <pc:docMk/>
            <pc:sldMk cId="3928502055" sldId="259"/>
            <ac:graphicFrameMk id="41" creationId="{3DC03DB3-F470-425F-FF2D-7F5F5FAB106A}"/>
          </ac:graphicFrameMkLst>
        </pc:graphicFrameChg>
      </pc:sldChg>
      <pc:sldChg chg="addSp modSp mod modTransition setBg">
        <pc:chgData name="Maxime Van Straten" userId="f627cfe0-2952-43b1-afdb-4565d0183529" providerId="ADAL" clId="{E8DAF0BB-BE2C-4E75-8737-95DDB6F9DB23}" dt="2023-03-21T15:51:22.668" v="2623"/>
        <pc:sldMkLst>
          <pc:docMk/>
          <pc:sldMk cId="1636619065" sldId="260"/>
        </pc:sldMkLst>
        <pc:spChg chg="mod">
          <ac:chgData name="Maxime Van Straten" userId="f627cfe0-2952-43b1-afdb-4565d0183529" providerId="ADAL" clId="{E8DAF0BB-BE2C-4E75-8737-95DDB6F9DB23}" dt="2023-03-17T14:00:52.213" v="727" actId="26606"/>
          <ac:spMkLst>
            <pc:docMk/>
            <pc:sldMk cId="1636619065" sldId="260"/>
            <ac:spMk id="2" creationId="{B09CCD37-7C93-73DF-51BD-9A0C74845B5E}"/>
          </ac:spMkLst>
        </pc:spChg>
        <pc:spChg chg="mod">
          <ac:chgData name="Maxime Van Straten" userId="f627cfe0-2952-43b1-afdb-4565d0183529" providerId="ADAL" clId="{E8DAF0BB-BE2C-4E75-8737-95DDB6F9DB23}" dt="2023-03-17T14:01:58.694" v="730" actId="1076"/>
          <ac:spMkLst>
            <pc:docMk/>
            <pc:sldMk cId="1636619065" sldId="260"/>
            <ac:spMk id="3" creationId="{1FD48538-AACF-BDC7-400B-E5F349DFCCC1}"/>
          </ac:spMkLst>
        </pc:spChg>
        <pc:spChg chg="add">
          <ac:chgData name="Maxime Van Straten" userId="f627cfe0-2952-43b1-afdb-4565d0183529" providerId="ADAL" clId="{E8DAF0BB-BE2C-4E75-8737-95DDB6F9DB23}" dt="2023-03-17T14:00:52.213" v="727" actId="26606"/>
          <ac:spMkLst>
            <pc:docMk/>
            <pc:sldMk cId="1636619065" sldId="260"/>
            <ac:spMk id="10" creationId="{245A9F99-D9B1-4094-A2E2-B90AC1DB7B9C}"/>
          </ac:spMkLst>
        </pc:spChg>
        <pc:spChg chg="add">
          <ac:chgData name="Maxime Van Straten" userId="f627cfe0-2952-43b1-afdb-4565d0183529" providerId="ADAL" clId="{E8DAF0BB-BE2C-4E75-8737-95DDB6F9DB23}" dt="2023-03-17T14:00:52.213" v="727" actId="26606"/>
          <ac:spMkLst>
            <pc:docMk/>
            <pc:sldMk cId="1636619065" sldId="260"/>
            <ac:spMk id="12" creationId="{B7FAF607-473A-4A43-A23D-BBFF5C4117BB}"/>
          </ac:spMkLst>
        </pc:spChg>
        <pc:grpChg chg="add">
          <ac:chgData name="Maxime Van Straten" userId="f627cfe0-2952-43b1-afdb-4565d0183529" providerId="ADAL" clId="{E8DAF0BB-BE2C-4E75-8737-95DDB6F9DB23}" dt="2023-03-17T14:00:52.213" v="727" actId="26606"/>
          <ac:grpSpMkLst>
            <pc:docMk/>
            <pc:sldMk cId="1636619065" sldId="260"/>
            <ac:grpSpMk id="14" creationId="{C5F6476F-D303-44D3-B30F-1BA348F0F64A}"/>
          </ac:grpSpMkLst>
        </pc:grpChg>
        <pc:picChg chg="add">
          <ac:chgData name="Maxime Van Straten" userId="f627cfe0-2952-43b1-afdb-4565d0183529" providerId="ADAL" clId="{E8DAF0BB-BE2C-4E75-8737-95DDB6F9DB23}" dt="2023-03-17T14:00:52.213" v="727" actId="26606"/>
          <ac:picMkLst>
            <pc:docMk/>
            <pc:sldMk cId="1636619065" sldId="260"/>
            <ac:picMk id="7" creationId="{93A153A0-179A-7A67-00A0-E4FE2DEC16D8}"/>
          </ac:picMkLst>
        </pc:picChg>
      </pc:sldChg>
      <pc:sldChg chg="addSp delSp modSp mod modTransition setBg">
        <pc:chgData name="Maxime Van Straten" userId="f627cfe0-2952-43b1-afdb-4565d0183529" providerId="ADAL" clId="{E8DAF0BB-BE2C-4E75-8737-95DDB6F9DB23}" dt="2023-03-21T15:51:22.668" v="2623"/>
        <pc:sldMkLst>
          <pc:docMk/>
          <pc:sldMk cId="589067030" sldId="261"/>
        </pc:sldMkLst>
        <pc:spChg chg="mod">
          <ac:chgData name="Maxime Van Straten" userId="f627cfe0-2952-43b1-afdb-4565d0183529" providerId="ADAL" clId="{E8DAF0BB-BE2C-4E75-8737-95DDB6F9DB23}" dt="2023-03-21T15:07:46.149" v="1282" actId="26606"/>
          <ac:spMkLst>
            <pc:docMk/>
            <pc:sldMk cId="589067030" sldId="261"/>
            <ac:spMk id="2" creationId="{1B30800C-6553-44BC-0928-0EA514278199}"/>
          </ac:spMkLst>
        </pc:spChg>
        <pc:spChg chg="add del mod">
          <ac:chgData name="Maxime Van Straten" userId="f627cfe0-2952-43b1-afdb-4565d0183529" providerId="ADAL" clId="{E8DAF0BB-BE2C-4E75-8737-95DDB6F9DB23}" dt="2023-03-21T15:07:54.399" v="1285" actId="26606"/>
          <ac:spMkLst>
            <pc:docMk/>
            <pc:sldMk cId="589067030" sldId="261"/>
            <ac:spMk id="3" creationId="{D0CEF4E4-9204-4FE4-ECBD-C0AC48B80AE5}"/>
          </ac:spMkLst>
        </pc:spChg>
        <pc:spChg chg="add del">
          <ac:chgData name="Maxime Van Straten" userId="f627cfe0-2952-43b1-afdb-4565d0183529" providerId="ADAL" clId="{E8DAF0BB-BE2C-4E75-8737-95DDB6F9DB23}" dt="2023-03-21T15:07:46.149" v="1282" actId="26606"/>
          <ac:spMkLst>
            <pc:docMk/>
            <pc:sldMk cId="589067030" sldId="261"/>
            <ac:spMk id="10" creationId="{EDDBB197-D710-4A4F-A9CA-FD2177498BE8}"/>
          </ac:spMkLst>
        </pc:spChg>
        <pc:spChg chg="add del">
          <ac:chgData name="Maxime Van Straten" userId="f627cfe0-2952-43b1-afdb-4565d0183529" providerId="ADAL" clId="{E8DAF0BB-BE2C-4E75-8737-95DDB6F9DB23}" dt="2023-03-21T15:07:46.149" v="1282" actId="26606"/>
          <ac:spMkLst>
            <pc:docMk/>
            <pc:sldMk cId="589067030" sldId="261"/>
            <ac:spMk id="12" creationId="{975D1CFA-2CDB-4B64-BD9F-85744E8DA12F}"/>
          </ac:spMkLst>
        </pc:spChg>
        <pc:grpChg chg="add del">
          <ac:chgData name="Maxime Van Straten" userId="f627cfe0-2952-43b1-afdb-4565d0183529" providerId="ADAL" clId="{E8DAF0BB-BE2C-4E75-8737-95DDB6F9DB23}" dt="2023-03-21T15:07:46.149" v="1282" actId="26606"/>
          <ac:grpSpMkLst>
            <pc:docMk/>
            <pc:sldMk cId="589067030" sldId="261"/>
            <ac:grpSpMk id="14" creationId="{25EE5136-01F1-466C-962D-BA9B4C6757AA}"/>
          </ac:grpSpMkLst>
        </pc:grpChg>
        <pc:graphicFrameChg chg="add del">
          <ac:chgData name="Maxime Van Straten" userId="f627cfe0-2952-43b1-afdb-4565d0183529" providerId="ADAL" clId="{E8DAF0BB-BE2C-4E75-8737-95DDB6F9DB23}" dt="2023-03-21T15:07:54.369" v="1284" actId="26606"/>
          <ac:graphicFrameMkLst>
            <pc:docMk/>
            <pc:sldMk cId="589067030" sldId="261"/>
            <ac:graphicFrameMk id="5" creationId="{428698C1-DA72-8808-43A8-D4E3EA27BD33}"/>
          </ac:graphicFrameMkLst>
        </pc:graphicFrameChg>
        <pc:graphicFrameChg chg="add mod">
          <ac:chgData name="Maxime Van Straten" userId="f627cfe0-2952-43b1-afdb-4565d0183529" providerId="ADAL" clId="{E8DAF0BB-BE2C-4E75-8737-95DDB6F9DB23}" dt="2023-03-21T15:08:09.489" v="1286"/>
          <ac:graphicFrameMkLst>
            <pc:docMk/>
            <pc:sldMk cId="589067030" sldId="261"/>
            <ac:graphicFrameMk id="8" creationId="{AE8645A1-B62E-C728-8682-586C24B03F3F}"/>
          </ac:graphicFrameMkLst>
        </pc:graphicFrameChg>
        <pc:picChg chg="add del">
          <ac:chgData name="Maxime Van Straten" userId="f627cfe0-2952-43b1-afdb-4565d0183529" providerId="ADAL" clId="{E8DAF0BB-BE2C-4E75-8737-95DDB6F9DB23}" dt="2023-03-21T15:07:46.149" v="1282" actId="26606"/>
          <ac:picMkLst>
            <pc:docMk/>
            <pc:sldMk cId="589067030" sldId="261"/>
            <ac:picMk id="7" creationId="{DAD43101-A0D6-B6EB-41A4-E36B29F5B1BD}"/>
          </ac:picMkLst>
        </pc:picChg>
      </pc:sldChg>
      <pc:sldChg chg="modSp del mod">
        <pc:chgData name="Maxime Van Straten" userId="f627cfe0-2952-43b1-afdb-4565d0183529" providerId="ADAL" clId="{E8DAF0BB-BE2C-4E75-8737-95DDB6F9DB23}" dt="2023-03-21T15:19:59.099" v="1794" actId="47"/>
        <pc:sldMkLst>
          <pc:docMk/>
          <pc:sldMk cId="3214277241" sldId="262"/>
        </pc:sldMkLst>
        <pc:spChg chg="mod">
          <ac:chgData name="Maxime Van Straten" userId="f627cfe0-2952-43b1-afdb-4565d0183529" providerId="ADAL" clId="{E8DAF0BB-BE2C-4E75-8737-95DDB6F9DB23}" dt="2023-03-21T15:19:56.925" v="1792" actId="5793"/>
          <ac:spMkLst>
            <pc:docMk/>
            <pc:sldMk cId="3214277241" sldId="262"/>
            <ac:spMk id="3" creationId="{CEECF072-F062-5435-6B5F-B86B19D37DD8}"/>
          </ac:spMkLst>
        </pc:spChg>
      </pc:sldChg>
      <pc:sldChg chg="addSp modSp mod modTransition setBg">
        <pc:chgData name="Maxime Van Straten" userId="f627cfe0-2952-43b1-afdb-4565d0183529" providerId="ADAL" clId="{E8DAF0BB-BE2C-4E75-8737-95DDB6F9DB23}" dt="2023-03-21T15:51:22.668" v="2623"/>
        <pc:sldMkLst>
          <pc:docMk/>
          <pc:sldMk cId="864586387" sldId="263"/>
        </pc:sldMkLst>
        <pc:spChg chg="mod">
          <ac:chgData name="Maxime Van Straten" userId="f627cfe0-2952-43b1-afdb-4565d0183529" providerId="ADAL" clId="{E8DAF0BB-BE2C-4E75-8737-95DDB6F9DB23}" dt="2023-03-21T15:30:18.951" v="2022" actId="26606"/>
          <ac:spMkLst>
            <pc:docMk/>
            <pc:sldMk cId="864586387" sldId="263"/>
            <ac:spMk id="2" creationId="{CB2ADAE8-B758-AFF7-315A-21A71D9118C6}"/>
          </ac:spMkLst>
        </pc:spChg>
        <pc:spChg chg="mod">
          <ac:chgData name="Maxime Van Straten" userId="f627cfe0-2952-43b1-afdb-4565d0183529" providerId="ADAL" clId="{E8DAF0BB-BE2C-4E75-8737-95DDB6F9DB23}" dt="2023-03-21T15:30:33.079" v="2032" actId="27636"/>
          <ac:spMkLst>
            <pc:docMk/>
            <pc:sldMk cId="864586387" sldId="263"/>
            <ac:spMk id="3" creationId="{16E336AD-47FB-2ECB-3612-60A1802F0428}"/>
          </ac:spMkLst>
        </pc:spChg>
        <pc:spChg chg="add">
          <ac:chgData name="Maxime Van Straten" userId="f627cfe0-2952-43b1-afdb-4565d0183529" providerId="ADAL" clId="{E8DAF0BB-BE2C-4E75-8737-95DDB6F9DB23}" dt="2023-03-21T15:30:18.951" v="2022" actId="26606"/>
          <ac:spMkLst>
            <pc:docMk/>
            <pc:sldMk cId="864586387" sldId="263"/>
            <ac:spMk id="8" creationId="{18873D23-2DCF-4B31-A009-95721C06E8E1}"/>
          </ac:spMkLst>
        </pc:spChg>
        <pc:spChg chg="add">
          <ac:chgData name="Maxime Van Straten" userId="f627cfe0-2952-43b1-afdb-4565d0183529" providerId="ADAL" clId="{E8DAF0BB-BE2C-4E75-8737-95DDB6F9DB23}" dt="2023-03-21T15:30:18.951" v="2022" actId="26606"/>
          <ac:spMkLst>
            <pc:docMk/>
            <pc:sldMk cId="864586387" sldId="263"/>
            <ac:spMk id="10" creationId="{C13EF075-D4EF-4929-ADBC-91B27DA19955}"/>
          </ac:spMkLst>
        </pc:spChg>
        <pc:grpChg chg="add">
          <ac:chgData name="Maxime Van Straten" userId="f627cfe0-2952-43b1-afdb-4565d0183529" providerId="ADAL" clId="{E8DAF0BB-BE2C-4E75-8737-95DDB6F9DB23}" dt="2023-03-21T15:30:18.951" v="2022" actId="26606"/>
          <ac:grpSpMkLst>
            <pc:docMk/>
            <pc:sldMk cId="864586387" sldId="263"/>
            <ac:grpSpMk id="12" creationId="{DAA26DFA-AAB2-4973-9C17-16D587C7B198}"/>
          </ac:grpSpMkLst>
        </pc:grpChg>
      </pc:sldChg>
      <pc:sldChg chg="addSp modSp mod modTransition setBg">
        <pc:chgData name="Maxime Van Straten" userId="f627cfe0-2952-43b1-afdb-4565d0183529" providerId="ADAL" clId="{E8DAF0BB-BE2C-4E75-8737-95DDB6F9DB23}" dt="2023-03-21T15:51:22.668" v="2623"/>
        <pc:sldMkLst>
          <pc:docMk/>
          <pc:sldMk cId="164411607" sldId="264"/>
        </pc:sldMkLst>
        <pc:spChg chg="mod">
          <ac:chgData name="Maxime Van Straten" userId="f627cfe0-2952-43b1-afdb-4565d0183529" providerId="ADAL" clId="{E8DAF0BB-BE2C-4E75-8737-95DDB6F9DB23}" dt="2023-03-21T15:48:28.213" v="2318" actId="26606"/>
          <ac:spMkLst>
            <pc:docMk/>
            <pc:sldMk cId="164411607" sldId="264"/>
            <ac:spMk id="2" creationId="{77C2A3A9-091E-E4A9-5FDB-AB0F99744684}"/>
          </ac:spMkLst>
        </pc:spChg>
        <pc:spChg chg="mod">
          <ac:chgData name="Maxime Van Straten" userId="f627cfe0-2952-43b1-afdb-4565d0183529" providerId="ADAL" clId="{E8DAF0BB-BE2C-4E75-8737-95DDB6F9DB23}" dt="2023-03-21T15:48:34.536" v="2320" actId="14100"/>
          <ac:spMkLst>
            <pc:docMk/>
            <pc:sldMk cId="164411607" sldId="264"/>
            <ac:spMk id="3" creationId="{68EB5B92-4D42-0A66-490F-A57520B28EA2}"/>
          </ac:spMkLst>
        </pc:spChg>
        <pc:spChg chg="add">
          <ac:chgData name="Maxime Van Straten" userId="f627cfe0-2952-43b1-afdb-4565d0183529" providerId="ADAL" clId="{E8DAF0BB-BE2C-4E75-8737-95DDB6F9DB23}" dt="2023-03-21T15:48:28.213" v="2318" actId="26606"/>
          <ac:spMkLst>
            <pc:docMk/>
            <pc:sldMk cId="164411607" sldId="264"/>
            <ac:spMk id="8" creationId="{18873D23-2DCF-4B31-A009-95721C06E8E1}"/>
          </ac:spMkLst>
        </pc:spChg>
        <pc:spChg chg="add">
          <ac:chgData name="Maxime Van Straten" userId="f627cfe0-2952-43b1-afdb-4565d0183529" providerId="ADAL" clId="{E8DAF0BB-BE2C-4E75-8737-95DDB6F9DB23}" dt="2023-03-21T15:48:28.213" v="2318" actId="26606"/>
          <ac:spMkLst>
            <pc:docMk/>
            <pc:sldMk cId="164411607" sldId="264"/>
            <ac:spMk id="10" creationId="{C13EF075-D4EF-4929-ADBC-91B27DA19955}"/>
          </ac:spMkLst>
        </pc:spChg>
        <pc:grpChg chg="add">
          <ac:chgData name="Maxime Van Straten" userId="f627cfe0-2952-43b1-afdb-4565d0183529" providerId="ADAL" clId="{E8DAF0BB-BE2C-4E75-8737-95DDB6F9DB23}" dt="2023-03-21T15:48:28.213" v="2318" actId="26606"/>
          <ac:grpSpMkLst>
            <pc:docMk/>
            <pc:sldMk cId="164411607" sldId="264"/>
            <ac:grpSpMk id="12" creationId="{DAA26DFA-AAB2-4973-9C17-16D587C7B198}"/>
          </ac:grpSpMkLst>
        </pc:grpChg>
      </pc:sldChg>
      <pc:sldChg chg="addSp modSp mod modTransition setBg">
        <pc:chgData name="Maxime Van Straten" userId="f627cfe0-2952-43b1-afdb-4565d0183529" providerId="ADAL" clId="{E8DAF0BB-BE2C-4E75-8737-95DDB6F9DB23}" dt="2023-03-21T15:51:22.668" v="2623"/>
        <pc:sldMkLst>
          <pc:docMk/>
          <pc:sldMk cId="484851345" sldId="265"/>
        </pc:sldMkLst>
        <pc:spChg chg="mod">
          <ac:chgData name="Maxime Van Straten" userId="f627cfe0-2952-43b1-afdb-4565d0183529" providerId="ADAL" clId="{E8DAF0BB-BE2C-4E75-8737-95DDB6F9DB23}" dt="2023-03-21T15:50:48.033" v="2591" actId="26606"/>
          <ac:spMkLst>
            <pc:docMk/>
            <pc:sldMk cId="484851345" sldId="265"/>
            <ac:spMk id="2" creationId="{73971D62-E7A0-74C6-695D-9AB78A81C17C}"/>
          </ac:spMkLst>
        </pc:spChg>
        <pc:spChg chg="mod">
          <ac:chgData name="Maxime Van Straten" userId="f627cfe0-2952-43b1-afdb-4565d0183529" providerId="ADAL" clId="{E8DAF0BB-BE2C-4E75-8737-95DDB6F9DB23}" dt="2023-03-21T15:51:04.974" v="2622" actId="20577"/>
          <ac:spMkLst>
            <pc:docMk/>
            <pc:sldMk cId="484851345" sldId="265"/>
            <ac:spMk id="3" creationId="{7CF1F327-5440-04A4-2012-EF448E6C996E}"/>
          </ac:spMkLst>
        </pc:spChg>
        <pc:spChg chg="add">
          <ac:chgData name="Maxime Van Straten" userId="f627cfe0-2952-43b1-afdb-4565d0183529" providerId="ADAL" clId="{E8DAF0BB-BE2C-4E75-8737-95DDB6F9DB23}" dt="2023-03-21T15:50:48.033" v="2591" actId="26606"/>
          <ac:spMkLst>
            <pc:docMk/>
            <pc:sldMk cId="484851345" sldId="265"/>
            <ac:spMk id="8" creationId="{D038248A-211C-4EEC-8401-C761B929FB52}"/>
          </ac:spMkLst>
        </pc:spChg>
        <pc:spChg chg="add">
          <ac:chgData name="Maxime Van Straten" userId="f627cfe0-2952-43b1-afdb-4565d0183529" providerId="ADAL" clId="{E8DAF0BB-BE2C-4E75-8737-95DDB6F9DB23}" dt="2023-03-21T15:50:48.033" v="2591" actId="26606"/>
          <ac:spMkLst>
            <pc:docMk/>
            <pc:sldMk cId="484851345" sldId="265"/>
            <ac:spMk id="10" creationId="{C30A849F-66D9-40C8-BEC8-35AFF8F4568F}"/>
          </ac:spMkLst>
        </pc:spChg>
        <pc:grpChg chg="add">
          <ac:chgData name="Maxime Van Straten" userId="f627cfe0-2952-43b1-afdb-4565d0183529" providerId="ADAL" clId="{E8DAF0BB-BE2C-4E75-8737-95DDB6F9DB23}" dt="2023-03-21T15:50:48.033" v="2591" actId="26606"/>
          <ac:grpSpMkLst>
            <pc:docMk/>
            <pc:sldMk cId="484851345" sldId="265"/>
            <ac:grpSpMk id="12" creationId="{04542298-A2B1-480F-A11C-A40EDD19B857}"/>
          </ac:grpSpMkLst>
        </pc:grpChg>
        <pc:grpChg chg="add">
          <ac:chgData name="Maxime Van Straten" userId="f627cfe0-2952-43b1-afdb-4565d0183529" providerId="ADAL" clId="{E8DAF0BB-BE2C-4E75-8737-95DDB6F9DB23}" dt="2023-03-21T15:50:48.033" v="2591" actId="26606"/>
          <ac:grpSpMkLst>
            <pc:docMk/>
            <pc:sldMk cId="484851345" sldId="265"/>
            <ac:grpSpMk id="18" creationId="{2A5C9C35-2375-49EB-B99C-17C87D42FE7C}"/>
          </ac:grpSpMkLst>
        </pc:grpChg>
      </pc:sldChg>
      <pc:sldChg chg="addSp delSp modSp new mod modTransition setBg">
        <pc:chgData name="Maxime Van Straten" userId="f627cfe0-2952-43b1-afdb-4565d0183529" providerId="ADAL" clId="{E8DAF0BB-BE2C-4E75-8737-95DDB6F9DB23}" dt="2023-03-21T15:51:22.668" v="2623"/>
        <pc:sldMkLst>
          <pc:docMk/>
          <pc:sldMk cId="2266805884" sldId="266"/>
        </pc:sldMkLst>
        <pc:spChg chg="mod">
          <ac:chgData name="Maxime Van Straten" userId="f627cfe0-2952-43b1-afdb-4565d0183529" providerId="ADAL" clId="{E8DAF0BB-BE2C-4E75-8737-95DDB6F9DB23}" dt="2023-03-17T13:36:41.336" v="256" actId="26606"/>
          <ac:spMkLst>
            <pc:docMk/>
            <pc:sldMk cId="2266805884" sldId="266"/>
            <ac:spMk id="2" creationId="{F497CD27-BB84-AA32-15F0-824228A79026}"/>
          </ac:spMkLst>
        </pc:spChg>
        <pc:spChg chg="del mod">
          <ac:chgData name="Maxime Van Straten" userId="f627cfe0-2952-43b1-afdb-4565d0183529" providerId="ADAL" clId="{E8DAF0BB-BE2C-4E75-8737-95DDB6F9DB23}" dt="2023-03-17T13:36:37.871" v="255"/>
          <ac:spMkLst>
            <pc:docMk/>
            <pc:sldMk cId="2266805884" sldId="266"/>
            <ac:spMk id="3" creationId="{F6A18A9A-833C-C716-AD16-71CC64877E8B}"/>
          </ac:spMkLst>
        </pc:spChg>
        <pc:spChg chg="add">
          <ac:chgData name="Maxime Van Straten" userId="f627cfe0-2952-43b1-afdb-4565d0183529" providerId="ADAL" clId="{E8DAF0BB-BE2C-4E75-8737-95DDB6F9DB23}" dt="2023-03-17T13:36:41.336" v="256" actId="26606"/>
          <ac:spMkLst>
            <pc:docMk/>
            <pc:sldMk cId="2266805884" sldId="266"/>
            <ac:spMk id="9" creationId="{BEBFA723-5A7B-472D-ABD7-1526B8D3A38B}"/>
          </ac:spMkLst>
        </pc:spChg>
        <pc:spChg chg="add">
          <ac:chgData name="Maxime Van Straten" userId="f627cfe0-2952-43b1-afdb-4565d0183529" providerId="ADAL" clId="{E8DAF0BB-BE2C-4E75-8737-95DDB6F9DB23}" dt="2023-03-17T13:36:41.336" v="256" actId="26606"/>
          <ac:spMkLst>
            <pc:docMk/>
            <pc:sldMk cId="2266805884" sldId="266"/>
            <ac:spMk id="11" creationId="{A6B27065-399A-4CF7-BF70-CF79B9848FC1}"/>
          </ac:spMkLst>
        </pc:spChg>
        <pc:grpChg chg="add">
          <ac:chgData name="Maxime Van Straten" userId="f627cfe0-2952-43b1-afdb-4565d0183529" providerId="ADAL" clId="{E8DAF0BB-BE2C-4E75-8737-95DDB6F9DB23}" dt="2023-03-17T13:36:41.336" v="256" actId="26606"/>
          <ac:grpSpMkLst>
            <pc:docMk/>
            <pc:sldMk cId="2266805884" sldId="266"/>
            <ac:grpSpMk id="13" creationId="{CF22986C-DDF7-4109-9D6A-006800D6B041}"/>
          </ac:grpSpMkLst>
        </pc:grpChg>
        <pc:graphicFrameChg chg="add mod modGraphic">
          <ac:chgData name="Maxime Van Straten" userId="f627cfe0-2952-43b1-afdb-4565d0183529" providerId="ADAL" clId="{E8DAF0BB-BE2C-4E75-8737-95DDB6F9DB23}" dt="2023-03-17T13:37:32.022" v="272" actId="113"/>
          <ac:graphicFrameMkLst>
            <pc:docMk/>
            <pc:sldMk cId="2266805884" sldId="266"/>
            <ac:graphicFrameMk id="4" creationId="{9E4076B1-8DD4-E08F-124A-7939E47E0CF4}"/>
          </ac:graphicFrameMkLst>
        </pc:graphicFrameChg>
      </pc:sldChg>
      <pc:sldChg chg="addSp delSp modSp new mod modTransition">
        <pc:chgData name="Maxime Van Straten" userId="f627cfe0-2952-43b1-afdb-4565d0183529" providerId="ADAL" clId="{E8DAF0BB-BE2C-4E75-8737-95DDB6F9DB23}" dt="2023-03-21T15:51:22.668" v="2623"/>
        <pc:sldMkLst>
          <pc:docMk/>
          <pc:sldMk cId="1839936202" sldId="267"/>
        </pc:sldMkLst>
        <pc:spChg chg="mod">
          <ac:chgData name="Maxime Van Straten" userId="f627cfe0-2952-43b1-afdb-4565d0183529" providerId="ADAL" clId="{E8DAF0BB-BE2C-4E75-8737-95DDB6F9DB23}" dt="2023-03-17T13:37:40.950" v="290" actId="20577"/>
          <ac:spMkLst>
            <pc:docMk/>
            <pc:sldMk cId="1839936202" sldId="267"/>
            <ac:spMk id="2" creationId="{15C158E5-7E39-09E1-7F04-C983246425F6}"/>
          </ac:spMkLst>
        </pc:spChg>
        <pc:spChg chg="del">
          <ac:chgData name="Maxime Van Straten" userId="f627cfe0-2952-43b1-afdb-4565d0183529" providerId="ADAL" clId="{E8DAF0BB-BE2C-4E75-8737-95DDB6F9DB23}" dt="2023-03-17T13:38:08.362" v="291"/>
          <ac:spMkLst>
            <pc:docMk/>
            <pc:sldMk cId="1839936202" sldId="267"/>
            <ac:spMk id="3" creationId="{4D9E39BE-8C95-B7BC-796C-805311D45901}"/>
          </ac:spMkLst>
        </pc:spChg>
        <pc:spChg chg="add del">
          <ac:chgData name="Maxime Van Straten" userId="f627cfe0-2952-43b1-afdb-4565d0183529" providerId="ADAL" clId="{E8DAF0BB-BE2C-4E75-8737-95DDB6F9DB23}" dt="2023-03-17T13:39:28.083" v="297"/>
          <ac:spMkLst>
            <pc:docMk/>
            <pc:sldMk cId="1839936202" sldId="267"/>
            <ac:spMk id="4" creationId="{7B6E9EA3-D714-1AEE-E54A-2C7F19C7F0FA}"/>
          </ac:spMkLst>
        </pc:spChg>
        <pc:spChg chg="add del">
          <ac:chgData name="Maxime Van Straten" userId="f627cfe0-2952-43b1-afdb-4565d0183529" providerId="ADAL" clId="{E8DAF0BB-BE2C-4E75-8737-95DDB6F9DB23}" dt="2023-03-17T13:46:51.829" v="324" actId="478"/>
          <ac:spMkLst>
            <pc:docMk/>
            <pc:sldMk cId="1839936202" sldId="267"/>
            <ac:spMk id="8" creationId="{D34FC9C2-52BE-D344-37CE-27A07B011222}"/>
          </ac:spMkLst>
        </pc:spChg>
        <pc:spChg chg="add del mod">
          <ac:chgData name="Maxime Van Straten" userId="f627cfe0-2952-43b1-afdb-4565d0183529" providerId="ADAL" clId="{E8DAF0BB-BE2C-4E75-8737-95DDB6F9DB23}" dt="2023-03-17T13:47:59.827" v="336"/>
          <ac:spMkLst>
            <pc:docMk/>
            <pc:sldMk cId="1839936202" sldId="267"/>
            <ac:spMk id="10" creationId="{22EBB3CF-7150-B2AA-4559-25F2BDA625AE}"/>
          </ac:spMkLst>
        </pc:spChg>
        <pc:spChg chg="add mod">
          <ac:chgData name="Maxime Van Straten" userId="f627cfe0-2952-43b1-afdb-4565d0183529" providerId="ADAL" clId="{E8DAF0BB-BE2C-4E75-8737-95DDB6F9DB23}" dt="2023-03-17T13:49:25.474" v="496" actId="20577"/>
          <ac:spMkLst>
            <pc:docMk/>
            <pc:sldMk cId="1839936202" sldId="267"/>
            <ac:spMk id="11" creationId="{D7291B4F-9C90-C2B0-1833-88A60CEAC39B}"/>
          </ac:spMkLst>
        </pc:spChg>
        <pc:spChg chg="add del mod">
          <ac:chgData name="Maxime Van Straten" userId="f627cfe0-2952-43b1-afdb-4565d0183529" providerId="ADAL" clId="{E8DAF0BB-BE2C-4E75-8737-95DDB6F9DB23}" dt="2023-03-17T13:49:52.675" v="500"/>
          <ac:spMkLst>
            <pc:docMk/>
            <pc:sldMk cId="1839936202" sldId="267"/>
            <ac:spMk id="12" creationId="{79B8EF6F-6057-6C7F-7ADC-26DA379A65C7}"/>
          </ac:spMkLst>
        </pc:spChg>
        <pc:spChg chg="add mod">
          <ac:chgData name="Maxime Van Straten" userId="f627cfe0-2952-43b1-afdb-4565d0183529" providerId="ADAL" clId="{E8DAF0BB-BE2C-4E75-8737-95DDB6F9DB23}" dt="2023-03-17T13:50:31.805" v="555" actId="20577"/>
          <ac:spMkLst>
            <pc:docMk/>
            <pc:sldMk cId="1839936202" sldId="267"/>
            <ac:spMk id="13" creationId="{DE7EA90D-FD74-EA4D-8FEE-274A3B8268F1}"/>
          </ac:spMkLst>
        </pc:spChg>
        <pc:picChg chg="add mod">
          <ac:chgData name="Maxime Van Straten" userId="f627cfe0-2952-43b1-afdb-4565d0183529" providerId="ADAL" clId="{E8DAF0BB-BE2C-4E75-8737-95DDB6F9DB23}" dt="2023-03-17T13:39:35.820" v="300" actId="1076"/>
          <ac:picMkLst>
            <pc:docMk/>
            <pc:sldMk cId="1839936202" sldId="267"/>
            <ac:picMk id="5" creationId="{2E8B5D23-4F59-F1D3-9978-01D4AE64969E}"/>
          </ac:picMkLst>
        </pc:picChg>
        <pc:picChg chg="add mod">
          <ac:chgData name="Maxime Van Straten" userId="f627cfe0-2952-43b1-afdb-4565d0183529" providerId="ADAL" clId="{E8DAF0BB-BE2C-4E75-8737-95DDB6F9DB23}" dt="2023-03-17T13:41:41.428" v="306" actId="1076"/>
          <ac:picMkLst>
            <pc:docMk/>
            <pc:sldMk cId="1839936202" sldId="267"/>
            <ac:picMk id="6" creationId="{FE18FE32-FA03-CDD9-C5DB-1C73789FEA2F}"/>
          </ac:picMkLst>
        </pc:picChg>
        <pc:picChg chg="add del mod">
          <ac:chgData name="Maxime Van Straten" userId="f627cfe0-2952-43b1-afdb-4565d0183529" providerId="ADAL" clId="{E8DAF0BB-BE2C-4E75-8737-95DDB6F9DB23}" dt="2023-03-17T13:44:24.127" v="310" actId="478"/>
          <ac:picMkLst>
            <pc:docMk/>
            <pc:sldMk cId="1839936202" sldId="267"/>
            <ac:picMk id="7" creationId="{F133799A-0F95-8CF4-E372-A1BE4991EF28}"/>
          </ac:picMkLst>
        </pc:picChg>
        <pc:picChg chg="add mod">
          <ac:chgData name="Maxime Van Straten" userId="f627cfe0-2952-43b1-afdb-4565d0183529" providerId="ADAL" clId="{E8DAF0BB-BE2C-4E75-8737-95DDB6F9DB23}" dt="2023-03-17T13:47:03.071" v="329" actId="1076"/>
          <ac:picMkLst>
            <pc:docMk/>
            <pc:sldMk cId="1839936202" sldId="267"/>
            <ac:picMk id="9" creationId="{71EE9931-2E0B-F552-64BF-5F76E5C9E8D6}"/>
          </ac:picMkLst>
        </pc:picChg>
        <pc:picChg chg="add mod">
          <ac:chgData name="Maxime Van Straten" userId="f627cfe0-2952-43b1-afdb-4565d0183529" providerId="ADAL" clId="{E8DAF0BB-BE2C-4E75-8737-95DDB6F9DB23}" dt="2023-03-17T13:41:46.700" v="307" actId="14100"/>
          <ac:picMkLst>
            <pc:docMk/>
            <pc:sldMk cId="1839936202" sldId="267"/>
            <ac:picMk id="2050" creationId="{7C169FA7-2BBE-FD66-7B9C-E98F5B0C614A}"/>
          </ac:picMkLst>
        </pc:picChg>
        <pc:picChg chg="add mod">
          <ac:chgData name="Maxime Van Straten" userId="f627cfe0-2952-43b1-afdb-4565d0183529" providerId="ADAL" clId="{E8DAF0BB-BE2C-4E75-8737-95DDB6F9DB23}" dt="2023-03-17T13:40:12.476" v="303" actId="1076"/>
          <ac:picMkLst>
            <pc:docMk/>
            <pc:sldMk cId="1839936202" sldId="267"/>
            <ac:picMk id="2054" creationId="{10B26A81-599C-41BE-1DF5-C7CDDB572E41}"/>
          </ac:picMkLst>
        </pc:picChg>
        <pc:picChg chg="add mod">
          <ac:chgData name="Maxime Van Straten" userId="f627cfe0-2952-43b1-afdb-4565d0183529" providerId="ADAL" clId="{E8DAF0BB-BE2C-4E75-8737-95DDB6F9DB23}" dt="2023-03-17T13:44:41.446" v="313" actId="1076"/>
          <ac:picMkLst>
            <pc:docMk/>
            <pc:sldMk cId="1839936202" sldId="267"/>
            <ac:picMk id="2056" creationId="{E8582FDE-CD21-EFC3-3F58-011287E062F6}"/>
          </ac:picMkLst>
        </pc:picChg>
        <pc:picChg chg="add mod">
          <ac:chgData name="Maxime Van Straten" userId="f627cfe0-2952-43b1-afdb-4565d0183529" providerId="ADAL" clId="{E8DAF0BB-BE2C-4E75-8737-95DDB6F9DB23}" dt="2023-03-17T13:45:25.973" v="319" actId="1076"/>
          <ac:picMkLst>
            <pc:docMk/>
            <pc:sldMk cId="1839936202" sldId="267"/>
            <ac:picMk id="2058" creationId="{72FE303B-74C3-6E30-1D2D-46E031BB4FCD}"/>
          </ac:picMkLst>
        </pc:picChg>
        <pc:picChg chg="add mod">
          <ac:chgData name="Maxime Van Straten" userId="f627cfe0-2952-43b1-afdb-4565d0183529" providerId="ADAL" clId="{E8DAF0BB-BE2C-4E75-8737-95DDB6F9DB23}" dt="2023-03-17T13:46:28.719" v="322" actId="1076"/>
          <ac:picMkLst>
            <pc:docMk/>
            <pc:sldMk cId="1839936202" sldId="267"/>
            <ac:picMk id="2060" creationId="{6242615A-9303-C3BC-DEE4-EF4BDD8EA103}"/>
          </ac:picMkLst>
        </pc:picChg>
        <pc:picChg chg="add mod">
          <ac:chgData name="Maxime Van Straten" userId="f627cfe0-2952-43b1-afdb-4565d0183529" providerId="ADAL" clId="{E8DAF0BB-BE2C-4E75-8737-95DDB6F9DB23}" dt="2023-03-17T13:47:41.695" v="332" actId="1076"/>
          <ac:picMkLst>
            <pc:docMk/>
            <pc:sldMk cId="1839936202" sldId="267"/>
            <ac:picMk id="2064" creationId="{59725E7B-7AD9-90C7-CEB4-D2868BEF0E40}"/>
          </ac:picMkLst>
        </pc:picChg>
      </pc:sldChg>
      <pc:sldChg chg="addSp delSp modSp new mod modTransition setBg">
        <pc:chgData name="Maxime Van Straten" userId="f627cfe0-2952-43b1-afdb-4565d0183529" providerId="ADAL" clId="{E8DAF0BB-BE2C-4E75-8737-95DDB6F9DB23}" dt="2023-03-21T15:51:22.668" v="2623"/>
        <pc:sldMkLst>
          <pc:docMk/>
          <pc:sldMk cId="2248647226" sldId="268"/>
        </pc:sldMkLst>
        <pc:spChg chg="mod">
          <ac:chgData name="Maxime Van Straten" userId="f627cfe0-2952-43b1-afdb-4565d0183529" providerId="ADAL" clId="{E8DAF0BB-BE2C-4E75-8737-95DDB6F9DB23}" dt="2023-03-17T13:54:42.938" v="579" actId="26606"/>
          <ac:spMkLst>
            <pc:docMk/>
            <pc:sldMk cId="2248647226" sldId="268"/>
            <ac:spMk id="2" creationId="{0C8F00D8-501B-A52D-B0B2-4DBDA239E79D}"/>
          </ac:spMkLst>
        </pc:spChg>
        <pc:spChg chg="del">
          <ac:chgData name="Maxime Van Straten" userId="f627cfe0-2952-43b1-afdb-4565d0183529" providerId="ADAL" clId="{E8DAF0BB-BE2C-4E75-8737-95DDB6F9DB23}" dt="2023-03-17T13:54:07.275" v="577"/>
          <ac:spMkLst>
            <pc:docMk/>
            <pc:sldMk cId="2248647226" sldId="268"/>
            <ac:spMk id="3" creationId="{DAEFA777-F8A7-09FF-25B1-AD2A7E950A37}"/>
          </ac:spMkLst>
        </pc:spChg>
        <pc:spChg chg="add del mod">
          <ac:chgData name="Maxime Van Straten" userId="f627cfe0-2952-43b1-afdb-4565d0183529" providerId="ADAL" clId="{E8DAF0BB-BE2C-4E75-8737-95DDB6F9DB23}" dt="2023-03-17T13:54:56.456" v="583"/>
          <ac:spMkLst>
            <pc:docMk/>
            <pc:sldMk cId="2248647226" sldId="268"/>
            <ac:spMk id="4" creationId="{6D5D5231-1192-F8BC-F04E-64A53530E148}"/>
          </ac:spMkLst>
        </pc:spChg>
        <pc:spChg chg="add mod">
          <ac:chgData name="Maxime Van Straten" userId="f627cfe0-2952-43b1-afdb-4565d0183529" providerId="ADAL" clId="{E8DAF0BB-BE2C-4E75-8737-95DDB6F9DB23}" dt="2023-03-17T13:55:56.468" v="724" actId="20577"/>
          <ac:spMkLst>
            <pc:docMk/>
            <pc:sldMk cId="2248647226" sldId="268"/>
            <ac:spMk id="5" creationId="{7CD0AAE4-A831-675D-D47C-60F6052560C2}"/>
          </ac:spMkLst>
        </pc:spChg>
        <pc:spChg chg="add">
          <ac:chgData name="Maxime Van Straten" userId="f627cfe0-2952-43b1-afdb-4565d0183529" providerId="ADAL" clId="{E8DAF0BB-BE2C-4E75-8737-95DDB6F9DB23}" dt="2023-03-17T13:54:42.938" v="579" actId="26606"/>
          <ac:spMkLst>
            <pc:docMk/>
            <pc:sldMk cId="2248647226" sldId="268"/>
            <ac:spMk id="3081" creationId="{022BDE4A-8A20-4A69-9C5A-581C82036A4D}"/>
          </ac:spMkLst>
        </pc:spChg>
        <pc:picChg chg="add mod ord">
          <ac:chgData name="Maxime Van Straten" userId="f627cfe0-2952-43b1-afdb-4565d0183529" providerId="ADAL" clId="{E8DAF0BB-BE2C-4E75-8737-95DDB6F9DB23}" dt="2023-03-17T13:54:42.938" v="579" actId="26606"/>
          <ac:picMkLst>
            <pc:docMk/>
            <pc:sldMk cId="2248647226" sldId="268"/>
            <ac:picMk id="3074" creationId="{04AC513A-0372-0251-856B-67DF2EEF18C0}"/>
          </ac:picMkLst>
        </pc:picChg>
        <pc:picChg chg="add mod">
          <ac:chgData name="Maxime Van Straten" userId="f627cfe0-2952-43b1-afdb-4565d0183529" providerId="ADAL" clId="{E8DAF0BB-BE2C-4E75-8737-95DDB6F9DB23}" dt="2023-03-17T13:54:42.938" v="579" actId="26606"/>
          <ac:picMkLst>
            <pc:docMk/>
            <pc:sldMk cId="2248647226" sldId="268"/>
            <ac:picMk id="3076" creationId="{8A2E8431-0358-6939-EC9B-85FF79C9FD02}"/>
          </ac:picMkLst>
        </pc:picChg>
      </pc:sldChg>
      <pc:sldChg chg="addSp modSp new mod modTransition setBg">
        <pc:chgData name="Maxime Van Straten" userId="f627cfe0-2952-43b1-afdb-4565d0183529" providerId="ADAL" clId="{E8DAF0BB-BE2C-4E75-8737-95DDB6F9DB23}" dt="2023-03-21T15:51:22.668" v="2623"/>
        <pc:sldMkLst>
          <pc:docMk/>
          <pc:sldMk cId="1697731604" sldId="269"/>
        </pc:sldMkLst>
        <pc:spChg chg="mod">
          <ac:chgData name="Maxime Van Straten" userId="f627cfe0-2952-43b1-afdb-4565d0183529" providerId="ADAL" clId="{E8DAF0BB-BE2C-4E75-8737-95DDB6F9DB23}" dt="2023-03-17T14:03:51.681" v="745" actId="26606"/>
          <ac:spMkLst>
            <pc:docMk/>
            <pc:sldMk cId="1697731604" sldId="269"/>
            <ac:spMk id="2" creationId="{F76B1326-9869-5973-6F4F-18BA2EFF1720}"/>
          </ac:spMkLst>
        </pc:spChg>
        <pc:spChg chg="mod">
          <ac:chgData name="Maxime Van Straten" userId="f627cfe0-2952-43b1-afdb-4565d0183529" providerId="ADAL" clId="{E8DAF0BB-BE2C-4E75-8737-95DDB6F9DB23}" dt="2023-03-17T14:03:51.681" v="745" actId="26606"/>
          <ac:spMkLst>
            <pc:docMk/>
            <pc:sldMk cId="1697731604" sldId="269"/>
            <ac:spMk id="3" creationId="{3DA7E7A0-C90F-C29C-1EF3-79CFCCED42D4}"/>
          </ac:spMkLst>
        </pc:spChg>
        <pc:spChg chg="add">
          <ac:chgData name="Maxime Van Straten" userId="f627cfe0-2952-43b1-afdb-4565d0183529" providerId="ADAL" clId="{E8DAF0BB-BE2C-4E75-8737-95DDB6F9DB23}" dt="2023-03-17T14:03:51.681" v="745" actId="26606"/>
          <ac:spMkLst>
            <pc:docMk/>
            <pc:sldMk cId="1697731604" sldId="269"/>
            <ac:spMk id="8" creationId="{4BC99CB9-DDAD-44A2-8A1C-E3AF4E72DF5C}"/>
          </ac:spMkLst>
        </pc:spChg>
        <pc:spChg chg="add">
          <ac:chgData name="Maxime Van Straten" userId="f627cfe0-2952-43b1-afdb-4565d0183529" providerId="ADAL" clId="{E8DAF0BB-BE2C-4E75-8737-95DDB6F9DB23}" dt="2023-03-17T14:03:51.681" v="745" actId="26606"/>
          <ac:spMkLst>
            <pc:docMk/>
            <pc:sldMk cId="1697731604" sldId="269"/>
            <ac:spMk id="10" creationId="{64053CBF-3932-45FF-8285-EE5146085F3A}"/>
          </ac:spMkLst>
        </pc:spChg>
        <pc:grpChg chg="add">
          <ac:chgData name="Maxime Van Straten" userId="f627cfe0-2952-43b1-afdb-4565d0183529" providerId="ADAL" clId="{E8DAF0BB-BE2C-4E75-8737-95DDB6F9DB23}" dt="2023-03-17T14:03:51.681" v="745" actId="26606"/>
          <ac:grpSpMkLst>
            <pc:docMk/>
            <pc:sldMk cId="1697731604" sldId="269"/>
            <ac:grpSpMk id="12" creationId="{2E751C04-BEA6-446B-A678-9C74819EBD4C}"/>
          </ac:grpSpMkLst>
        </pc:grpChg>
        <pc:grpChg chg="add">
          <ac:chgData name="Maxime Van Straten" userId="f627cfe0-2952-43b1-afdb-4565d0183529" providerId="ADAL" clId="{E8DAF0BB-BE2C-4E75-8737-95DDB6F9DB23}" dt="2023-03-17T14:03:51.681" v="745" actId="26606"/>
          <ac:grpSpMkLst>
            <pc:docMk/>
            <pc:sldMk cId="1697731604" sldId="269"/>
            <ac:grpSpMk id="18" creationId="{B63ACBA3-DEFD-4C6D-BBA0-64468FA99C2D}"/>
          </ac:grpSpMkLst>
        </pc:grpChg>
      </pc:sldChg>
      <pc:sldChg chg="addSp delSp modSp new mod modTransition setBg">
        <pc:chgData name="Maxime Van Straten" userId="f627cfe0-2952-43b1-afdb-4565d0183529" providerId="ADAL" clId="{E8DAF0BB-BE2C-4E75-8737-95DDB6F9DB23}" dt="2023-03-21T15:51:22.668" v="2623"/>
        <pc:sldMkLst>
          <pc:docMk/>
          <pc:sldMk cId="3447605928" sldId="270"/>
        </pc:sldMkLst>
        <pc:spChg chg="mod">
          <ac:chgData name="Maxime Van Straten" userId="f627cfe0-2952-43b1-afdb-4565d0183529" providerId="ADAL" clId="{E8DAF0BB-BE2C-4E75-8737-95DDB6F9DB23}" dt="2023-03-17T14:08:17.448" v="763" actId="26606"/>
          <ac:spMkLst>
            <pc:docMk/>
            <pc:sldMk cId="3447605928" sldId="270"/>
            <ac:spMk id="2" creationId="{F430DB04-1AFC-959C-7BD0-330017FF77CF}"/>
          </ac:spMkLst>
        </pc:spChg>
        <pc:spChg chg="del">
          <ac:chgData name="Maxime Van Straten" userId="f627cfe0-2952-43b1-afdb-4565d0183529" providerId="ADAL" clId="{E8DAF0BB-BE2C-4E75-8737-95DDB6F9DB23}" dt="2023-03-17T14:08:08.387" v="762" actId="478"/>
          <ac:spMkLst>
            <pc:docMk/>
            <pc:sldMk cId="3447605928" sldId="270"/>
            <ac:spMk id="3" creationId="{63A91EF6-A3EE-18D9-7ACA-D963C9DE58BD}"/>
          </ac:spMkLst>
        </pc:spChg>
        <pc:spChg chg="add">
          <ac:chgData name="Maxime Van Straten" userId="f627cfe0-2952-43b1-afdb-4565d0183529" providerId="ADAL" clId="{E8DAF0BB-BE2C-4E75-8737-95DDB6F9DB23}" dt="2023-03-17T14:08:17.448" v="763" actId="26606"/>
          <ac:spMkLst>
            <pc:docMk/>
            <pc:sldMk cId="3447605928" sldId="270"/>
            <ac:spMk id="9" creationId="{6C4028FD-8BAA-4A19-BFDE-594D991B7552}"/>
          </ac:spMkLst>
        </pc:spChg>
        <pc:graphicFrameChg chg="add mod modGraphic">
          <ac:chgData name="Maxime Van Straten" userId="f627cfe0-2952-43b1-afdb-4565d0183529" providerId="ADAL" clId="{E8DAF0BB-BE2C-4E75-8737-95DDB6F9DB23}" dt="2023-03-17T14:08:42.415" v="769" actId="403"/>
          <ac:graphicFrameMkLst>
            <pc:docMk/>
            <pc:sldMk cId="3447605928" sldId="270"/>
            <ac:graphicFrameMk id="4" creationId="{FBB286DB-8063-F70E-A982-AD4248FCD171}"/>
          </ac:graphicFrameMkLst>
        </pc:graphicFrameChg>
      </pc:sldChg>
      <pc:sldChg chg="addSp delSp modSp new mod modTransition setBg">
        <pc:chgData name="Maxime Van Straten" userId="f627cfe0-2952-43b1-afdb-4565d0183529" providerId="ADAL" clId="{E8DAF0BB-BE2C-4E75-8737-95DDB6F9DB23}" dt="2023-03-21T15:51:22.668" v="2623"/>
        <pc:sldMkLst>
          <pc:docMk/>
          <pc:sldMk cId="3526991041" sldId="271"/>
        </pc:sldMkLst>
        <pc:spChg chg="mod">
          <ac:chgData name="Maxime Van Straten" userId="f627cfe0-2952-43b1-afdb-4565d0183529" providerId="ADAL" clId="{E8DAF0BB-BE2C-4E75-8737-95DDB6F9DB23}" dt="2023-03-17T14:10:48.392" v="800" actId="26606"/>
          <ac:spMkLst>
            <pc:docMk/>
            <pc:sldMk cId="3526991041" sldId="271"/>
            <ac:spMk id="2" creationId="{251093B4-D3A5-1DCE-2783-297FB1A88897}"/>
          </ac:spMkLst>
        </pc:spChg>
        <pc:spChg chg="add del">
          <ac:chgData name="Maxime Van Straten" userId="f627cfe0-2952-43b1-afdb-4565d0183529" providerId="ADAL" clId="{E8DAF0BB-BE2C-4E75-8737-95DDB6F9DB23}" dt="2023-03-17T14:10:45.481" v="799"/>
          <ac:spMkLst>
            <pc:docMk/>
            <pc:sldMk cId="3526991041" sldId="271"/>
            <ac:spMk id="3" creationId="{9B0D5E98-1969-7769-A588-138BCA567FFE}"/>
          </ac:spMkLst>
        </pc:spChg>
        <pc:spChg chg="add del">
          <ac:chgData name="Maxime Van Straten" userId="f627cfe0-2952-43b1-afdb-4565d0183529" providerId="ADAL" clId="{E8DAF0BB-BE2C-4E75-8737-95DDB6F9DB23}" dt="2023-03-17T14:10:48.392" v="800" actId="26606"/>
          <ac:spMkLst>
            <pc:docMk/>
            <pc:sldMk cId="3526991041" sldId="271"/>
            <ac:spMk id="9" creationId="{D12DDE76-C203-4047-9998-63900085B5E8}"/>
          </ac:spMkLst>
        </pc:spChg>
        <pc:picChg chg="add del mod">
          <ac:chgData name="Maxime Van Straten" userId="f627cfe0-2952-43b1-afdb-4565d0183529" providerId="ADAL" clId="{E8DAF0BB-BE2C-4E75-8737-95DDB6F9DB23}" dt="2023-03-17T14:10:48.392" v="800" actId="26606"/>
          <ac:picMkLst>
            <pc:docMk/>
            <pc:sldMk cId="3526991041" sldId="271"/>
            <ac:picMk id="4" creationId="{9E38B12A-8ADB-7864-5686-614C8C8DE0AE}"/>
          </ac:picMkLst>
        </pc:picChg>
      </pc:sldChg>
      <pc:sldChg chg="addSp delSp modSp new add del mod modTransition setBg">
        <pc:chgData name="Maxime Van Straten" userId="f627cfe0-2952-43b1-afdb-4565d0183529" providerId="ADAL" clId="{E8DAF0BB-BE2C-4E75-8737-95DDB6F9DB23}" dt="2023-03-21T15:51:22.668" v="2623"/>
        <pc:sldMkLst>
          <pc:docMk/>
          <pc:sldMk cId="4048855506" sldId="272"/>
        </pc:sldMkLst>
        <pc:spChg chg="mod">
          <ac:chgData name="Maxime Van Straten" userId="f627cfe0-2952-43b1-afdb-4565d0183529" providerId="ADAL" clId="{E8DAF0BB-BE2C-4E75-8737-95DDB6F9DB23}" dt="2023-03-17T14:11:24.923" v="827" actId="26606"/>
          <ac:spMkLst>
            <pc:docMk/>
            <pc:sldMk cId="4048855506" sldId="272"/>
            <ac:spMk id="2" creationId="{2F5FFBB9-8706-00B3-CE24-C9562EEB5FFF}"/>
          </ac:spMkLst>
        </pc:spChg>
        <pc:spChg chg="add del">
          <ac:chgData name="Maxime Van Straten" userId="f627cfe0-2952-43b1-afdb-4565d0183529" providerId="ADAL" clId="{E8DAF0BB-BE2C-4E75-8737-95DDB6F9DB23}" dt="2023-03-17T14:10:50.193" v="802"/>
          <ac:spMkLst>
            <pc:docMk/>
            <pc:sldMk cId="4048855506" sldId="272"/>
            <ac:spMk id="3" creationId="{451081C1-9197-5C1A-5369-40432DAEB4CA}"/>
          </ac:spMkLst>
        </pc:spChg>
        <pc:spChg chg="add del mod">
          <ac:chgData name="Maxime Van Straten" userId="f627cfe0-2952-43b1-afdb-4565d0183529" providerId="ADAL" clId="{E8DAF0BB-BE2C-4E75-8737-95DDB6F9DB23}" dt="2023-03-17T14:10:56.165" v="804"/>
          <ac:spMkLst>
            <pc:docMk/>
            <pc:sldMk cId="4048855506" sldId="272"/>
            <ac:spMk id="7" creationId="{AF20CA1F-AF40-7D01-72CE-FBE5767AC427}"/>
          </ac:spMkLst>
        </pc:spChg>
        <pc:spChg chg="add del">
          <ac:chgData name="Maxime Van Straten" userId="f627cfe0-2952-43b1-afdb-4565d0183529" providerId="ADAL" clId="{E8DAF0BB-BE2C-4E75-8737-95DDB6F9DB23}" dt="2023-03-17T14:09:57.309" v="782" actId="26606"/>
          <ac:spMkLst>
            <pc:docMk/>
            <pc:sldMk cId="4048855506" sldId="272"/>
            <ac:spMk id="9" creationId="{D12DDE76-C203-4047-9998-63900085B5E8}"/>
          </ac:spMkLst>
        </pc:spChg>
        <pc:spChg chg="add">
          <ac:chgData name="Maxime Van Straten" userId="f627cfe0-2952-43b1-afdb-4565d0183529" providerId="ADAL" clId="{E8DAF0BB-BE2C-4E75-8737-95DDB6F9DB23}" dt="2023-03-17T14:11:24.923" v="827" actId="26606"/>
          <ac:spMkLst>
            <pc:docMk/>
            <pc:sldMk cId="4048855506" sldId="272"/>
            <ac:spMk id="13" creationId="{D4771268-CB57-404A-9271-370EB28F6090}"/>
          </ac:spMkLst>
        </pc:spChg>
        <pc:graphicFrameChg chg="add del mod">
          <ac:chgData name="Maxime Van Straten" userId="f627cfe0-2952-43b1-afdb-4565d0183529" providerId="ADAL" clId="{E8DAF0BB-BE2C-4E75-8737-95DDB6F9DB23}" dt="2023-03-17T14:10:53.662" v="803" actId="478"/>
          <ac:graphicFrameMkLst>
            <pc:docMk/>
            <pc:sldMk cId="4048855506" sldId="272"/>
            <ac:graphicFrameMk id="5" creationId="{E76AD1C2-286B-6914-4CD8-54F8AE6DA169}"/>
          </ac:graphicFrameMkLst>
        </pc:graphicFrameChg>
        <pc:picChg chg="add del mod">
          <ac:chgData name="Maxime Van Straten" userId="f627cfe0-2952-43b1-afdb-4565d0183529" providerId="ADAL" clId="{E8DAF0BB-BE2C-4E75-8737-95DDB6F9DB23}" dt="2023-03-17T14:09:58.704" v="783"/>
          <ac:picMkLst>
            <pc:docMk/>
            <pc:sldMk cId="4048855506" sldId="272"/>
            <ac:picMk id="4" creationId="{BBDEB1B9-E532-24C3-541A-D81ADA7B883B}"/>
          </ac:picMkLst>
        </pc:picChg>
        <pc:picChg chg="add mod">
          <ac:chgData name="Maxime Van Straten" userId="f627cfe0-2952-43b1-afdb-4565d0183529" providerId="ADAL" clId="{E8DAF0BB-BE2C-4E75-8737-95DDB6F9DB23}" dt="2023-03-17T14:11:29.973" v="829" actId="1076"/>
          <ac:picMkLst>
            <pc:docMk/>
            <pc:sldMk cId="4048855506" sldId="272"/>
            <ac:picMk id="8" creationId="{CBE4C423-87F0-12AD-2A1A-649F60E46110}"/>
          </ac:picMkLst>
        </pc:picChg>
      </pc:sldChg>
      <pc:sldChg chg="addSp modSp new mod modTransition setBg">
        <pc:chgData name="Maxime Van Straten" userId="f627cfe0-2952-43b1-afdb-4565d0183529" providerId="ADAL" clId="{E8DAF0BB-BE2C-4E75-8737-95DDB6F9DB23}" dt="2023-03-21T15:51:22.668" v="2623"/>
        <pc:sldMkLst>
          <pc:docMk/>
          <pc:sldMk cId="4110868566" sldId="273"/>
        </pc:sldMkLst>
        <pc:spChg chg="mod">
          <ac:chgData name="Maxime Van Straten" userId="f627cfe0-2952-43b1-afdb-4565d0183529" providerId="ADAL" clId="{E8DAF0BB-BE2C-4E75-8737-95DDB6F9DB23}" dt="2023-03-17T14:15:09.015" v="853" actId="26606"/>
          <ac:spMkLst>
            <pc:docMk/>
            <pc:sldMk cId="4110868566" sldId="273"/>
            <ac:spMk id="2" creationId="{44032C5A-E4DF-5A1A-C6C2-E8B3F75814EF}"/>
          </ac:spMkLst>
        </pc:spChg>
        <pc:spChg chg="mod">
          <ac:chgData name="Maxime Van Straten" userId="f627cfe0-2952-43b1-afdb-4565d0183529" providerId="ADAL" clId="{E8DAF0BB-BE2C-4E75-8737-95DDB6F9DB23}" dt="2023-03-17T14:15:09.015" v="853" actId="26606"/>
          <ac:spMkLst>
            <pc:docMk/>
            <pc:sldMk cId="4110868566" sldId="273"/>
            <ac:spMk id="3" creationId="{1CDFA6A6-C52F-C969-0517-E1537E369951}"/>
          </ac:spMkLst>
        </pc:spChg>
        <pc:spChg chg="add">
          <ac:chgData name="Maxime Van Straten" userId="f627cfe0-2952-43b1-afdb-4565d0183529" providerId="ADAL" clId="{E8DAF0BB-BE2C-4E75-8737-95DDB6F9DB23}" dt="2023-03-17T14:15:09.015" v="853" actId="26606"/>
          <ac:spMkLst>
            <pc:docMk/>
            <pc:sldMk cId="4110868566" sldId="273"/>
            <ac:spMk id="8" creationId="{18873D23-2DCF-4B31-A009-95721C06E8E1}"/>
          </ac:spMkLst>
        </pc:spChg>
        <pc:spChg chg="add">
          <ac:chgData name="Maxime Van Straten" userId="f627cfe0-2952-43b1-afdb-4565d0183529" providerId="ADAL" clId="{E8DAF0BB-BE2C-4E75-8737-95DDB6F9DB23}" dt="2023-03-17T14:15:09.015" v="853" actId="26606"/>
          <ac:spMkLst>
            <pc:docMk/>
            <pc:sldMk cId="4110868566" sldId="273"/>
            <ac:spMk id="10" creationId="{C13EF075-D4EF-4929-ADBC-91B27DA19955}"/>
          </ac:spMkLst>
        </pc:spChg>
        <pc:grpChg chg="add">
          <ac:chgData name="Maxime Van Straten" userId="f627cfe0-2952-43b1-afdb-4565d0183529" providerId="ADAL" clId="{E8DAF0BB-BE2C-4E75-8737-95DDB6F9DB23}" dt="2023-03-17T14:15:09.015" v="853" actId="26606"/>
          <ac:grpSpMkLst>
            <pc:docMk/>
            <pc:sldMk cId="4110868566" sldId="273"/>
            <ac:grpSpMk id="12" creationId="{DAA26DFA-AAB2-4973-9C17-16D587C7B198}"/>
          </ac:grpSpMkLst>
        </pc:grpChg>
      </pc:sldChg>
      <pc:sldChg chg="addSp delSp modSp new mod ord modTransition">
        <pc:chgData name="Maxime Van Straten" userId="f627cfe0-2952-43b1-afdb-4565d0183529" providerId="ADAL" clId="{E8DAF0BB-BE2C-4E75-8737-95DDB6F9DB23}" dt="2023-03-21T15:51:22.668" v="2623"/>
        <pc:sldMkLst>
          <pc:docMk/>
          <pc:sldMk cId="2012849581" sldId="274"/>
        </pc:sldMkLst>
        <pc:spChg chg="mod">
          <ac:chgData name="Maxime Van Straten" userId="f627cfe0-2952-43b1-afdb-4565d0183529" providerId="ADAL" clId="{E8DAF0BB-BE2C-4E75-8737-95DDB6F9DB23}" dt="2023-03-21T15:08:21.169" v="1300" actId="5793"/>
          <ac:spMkLst>
            <pc:docMk/>
            <pc:sldMk cId="2012849581" sldId="274"/>
            <ac:spMk id="2" creationId="{86FC164A-2FA9-2496-2A82-88363C78202C}"/>
          </ac:spMkLst>
        </pc:spChg>
        <pc:spChg chg="add del mod">
          <ac:chgData name="Maxime Van Straten" userId="f627cfe0-2952-43b1-afdb-4565d0183529" providerId="ADAL" clId="{E8DAF0BB-BE2C-4E75-8737-95DDB6F9DB23}" dt="2023-03-21T15:13:05.205" v="1718" actId="26606"/>
          <ac:spMkLst>
            <pc:docMk/>
            <pc:sldMk cId="2012849581" sldId="274"/>
            <ac:spMk id="3" creationId="{6700A79B-4855-CF30-E3BE-AE2124C64ECA}"/>
          </ac:spMkLst>
        </pc:spChg>
        <pc:graphicFrameChg chg="add del">
          <ac:chgData name="Maxime Van Straten" userId="f627cfe0-2952-43b1-afdb-4565d0183529" providerId="ADAL" clId="{E8DAF0BB-BE2C-4E75-8737-95DDB6F9DB23}" dt="2023-03-21T15:13:05.166" v="1717" actId="26606"/>
          <ac:graphicFrameMkLst>
            <pc:docMk/>
            <pc:sldMk cId="2012849581" sldId="274"/>
            <ac:graphicFrameMk id="5" creationId="{150A3B1D-1FBD-9342-E6DB-1961508A9315}"/>
          </ac:graphicFrameMkLst>
        </pc:graphicFrameChg>
        <pc:graphicFrameChg chg="add">
          <ac:chgData name="Maxime Van Straten" userId="f627cfe0-2952-43b1-afdb-4565d0183529" providerId="ADAL" clId="{E8DAF0BB-BE2C-4E75-8737-95DDB6F9DB23}" dt="2023-03-21T15:13:05.205" v="1718" actId="26606"/>
          <ac:graphicFrameMkLst>
            <pc:docMk/>
            <pc:sldMk cId="2012849581" sldId="274"/>
            <ac:graphicFrameMk id="7" creationId="{F37A6D2C-5C17-BC37-38A7-6329393B6DC1}"/>
          </ac:graphicFrameMkLst>
        </pc:graphicFrameChg>
      </pc:sldChg>
      <pc:sldChg chg="addSp delSp modSp new mod modTransition setBg">
        <pc:chgData name="Maxime Van Straten" userId="f627cfe0-2952-43b1-afdb-4565d0183529" providerId="ADAL" clId="{E8DAF0BB-BE2C-4E75-8737-95DDB6F9DB23}" dt="2023-03-21T15:51:22.668" v="2623"/>
        <pc:sldMkLst>
          <pc:docMk/>
          <pc:sldMk cId="407820793" sldId="275"/>
        </pc:sldMkLst>
        <pc:spChg chg="mod">
          <ac:chgData name="Maxime Van Straten" userId="f627cfe0-2952-43b1-afdb-4565d0183529" providerId="ADAL" clId="{E8DAF0BB-BE2C-4E75-8737-95DDB6F9DB23}" dt="2023-03-21T15:10:27.970" v="1523" actId="26606"/>
          <ac:spMkLst>
            <pc:docMk/>
            <pc:sldMk cId="407820793" sldId="275"/>
            <ac:spMk id="2" creationId="{EEEAAFB2-A27C-B271-D0BB-7204B266922E}"/>
          </ac:spMkLst>
        </pc:spChg>
        <pc:spChg chg="del">
          <ac:chgData name="Maxime Van Straten" userId="f627cfe0-2952-43b1-afdb-4565d0183529" providerId="ADAL" clId="{E8DAF0BB-BE2C-4E75-8737-95DDB6F9DB23}" dt="2023-03-21T15:10:08.865" v="1518" actId="22"/>
          <ac:spMkLst>
            <pc:docMk/>
            <pc:sldMk cId="407820793" sldId="275"/>
            <ac:spMk id="3" creationId="{E58C00A5-31D2-D8A6-6BC6-DBEAAAB934B7}"/>
          </ac:spMkLst>
        </pc:spChg>
        <pc:spChg chg="add">
          <ac:chgData name="Maxime Van Straten" userId="f627cfe0-2952-43b1-afdb-4565d0183529" providerId="ADAL" clId="{E8DAF0BB-BE2C-4E75-8737-95DDB6F9DB23}" dt="2023-03-21T15:10:27.970" v="1523" actId="26606"/>
          <ac:spMkLst>
            <pc:docMk/>
            <pc:sldMk cId="407820793" sldId="275"/>
            <ac:spMk id="10" creationId="{D4771268-CB57-404A-9271-370EB28F6090}"/>
          </ac:spMkLst>
        </pc:spChg>
        <pc:picChg chg="add mod ord modCrop">
          <ac:chgData name="Maxime Van Straten" userId="f627cfe0-2952-43b1-afdb-4565d0183529" providerId="ADAL" clId="{E8DAF0BB-BE2C-4E75-8737-95DDB6F9DB23}" dt="2023-03-21T15:10:27.970" v="1523" actId="26606"/>
          <ac:picMkLst>
            <pc:docMk/>
            <pc:sldMk cId="407820793" sldId="275"/>
            <ac:picMk id="5" creationId="{B4BDEEA1-14AA-278F-B0F4-6EF6F682FE22}"/>
          </ac:picMkLst>
        </pc:picChg>
      </pc:sldChg>
      <pc:sldChg chg="addSp delSp modSp new mod modTransition setBg">
        <pc:chgData name="Maxime Van Straten" userId="f627cfe0-2952-43b1-afdb-4565d0183529" providerId="ADAL" clId="{E8DAF0BB-BE2C-4E75-8737-95DDB6F9DB23}" dt="2023-03-21T15:51:22.668" v="2623"/>
        <pc:sldMkLst>
          <pc:docMk/>
          <pc:sldMk cId="193740259" sldId="276"/>
        </pc:sldMkLst>
        <pc:spChg chg="mod">
          <ac:chgData name="Maxime Van Straten" userId="f627cfe0-2952-43b1-afdb-4565d0183529" providerId="ADAL" clId="{E8DAF0BB-BE2C-4E75-8737-95DDB6F9DB23}" dt="2023-03-21T15:10:59.567" v="1550" actId="26606"/>
          <ac:spMkLst>
            <pc:docMk/>
            <pc:sldMk cId="193740259" sldId="276"/>
            <ac:spMk id="2" creationId="{6C9924B3-C00E-1BBB-2945-D16BA5DBB758}"/>
          </ac:spMkLst>
        </pc:spChg>
        <pc:spChg chg="del">
          <ac:chgData name="Maxime Van Straten" userId="f627cfe0-2952-43b1-afdb-4565d0183529" providerId="ADAL" clId="{E8DAF0BB-BE2C-4E75-8737-95DDB6F9DB23}" dt="2023-03-21T15:10:43.709" v="1546" actId="22"/>
          <ac:spMkLst>
            <pc:docMk/>
            <pc:sldMk cId="193740259" sldId="276"/>
            <ac:spMk id="3" creationId="{55B0248C-1BA8-1169-7E35-B02182D28B38}"/>
          </ac:spMkLst>
        </pc:spChg>
        <pc:spChg chg="add">
          <ac:chgData name="Maxime Van Straten" userId="f627cfe0-2952-43b1-afdb-4565d0183529" providerId="ADAL" clId="{E8DAF0BB-BE2C-4E75-8737-95DDB6F9DB23}" dt="2023-03-21T15:10:59.567" v="1550" actId="26606"/>
          <ac:spMkLst>
            <pc:docMk/>
            <pc:sldMk cId="193740259" sldId="276"/>
            <ac:spMk id="10" creationId="{D4771268-CB57-404A-9271-370EB28F6090}"/>
          </ac:spMkLst>
        </pc:spChg>
        <pc:picChg chg="add mod ord modCrop">
          <ac:chgData name="Maxime Van Straten" userId="f627cfe0-2952-43b1-afdb-4565d0183529" providerId="ADAL" clId="{E8DAF0BB-BE2C-4E75-8737-95DDB6F9DB23}" dt="2023-03-21T15:10:59.567" v="1550" actId="26606"/>
          <ac:picMkLst>
            <pc:docMk/>
            <pc:sldMk cId="193740259" sldId="276"/>
            <ac:picMk id="5" creationId="{E94A7736-5D90-1C35-6CCC-86B2D390B1B3}"/>
          </ac:picMkLst>
        </pc:picChg>
      </pc:sldChg>
      <pc:sldChg chg="addSp delSp modSp new mod ord modTransition setBg">
        <pc:chgData name="Maxime Van Straten" userId="f627cfe0-2952-43b1-afdb-4565d0183529" providerId="ADAL" clId="{E8DAF0BB-BE2C-4E75-8737-95DDB6F9DB23}" dt="2023-03-21T15:51:22.668" v="2623"/>
        <pc:sldMkLst>
          <pc:docMk/>
          <pc:sldMk cId="3074252466" sldId="277"/>
        </pc:sldMkLst>
        <pc:spChg chg="mod">
          <ac:chgData name="Maxime Van Straten" userId="f627cfe0-2952-43b1-afdb-4565d0183529" providerId="ADAL" clId="{E8DAF0BB-BE2C-4E75-8737-95DDB6F9DB23}" dt="2023-03-21T15:15:18.726" v="1786" actId="26606"/>
          <ac:spMkLst>
            <pc:docMk/>
            <pc:sldMk cId="3074252466" sldId="277"/>
            <ac:spMk id="2" creationId="{8AB7343E-290A-ECF7-6F95-3DE76E1F0669}"/>
          </ac:spMkLst>
        </pc:spChg>
        <pc:spChg chg="mod">
          <ac:chgData name="Maxime Van Straten" userId="f627cfe0-2952-43b1-afdb-4565d0183529" providerId="ADAL" clId="{E8DAF0BB-BE2C-4E75-8737-95DDB6F9DB23}" dt="2023-03-21T15:15:18.726" v="1786" actId="26606"/>
          <ac:spMkLst>
            <pc:docMk/>
            <pc:sldMk cId="3074252466" sldId="277"/>
            <ac:spMk id="3" creationId="{BBDE30E0-8DFE-E18C-1B35-C8BB44E16909}"/>
          </ac:spMkLst>
        </pc:spChg>
        <pc:spChg chg="add">
          <ac:chgData name="Maxime Van Straten" userId="f627cfe0-2952-43b1-afdb-4565d0183529" providerId="ADAL" clId="{E8DAF0BB-BE2C-4E75-8737-95DDB6F9DB23}" dt="2023-03-21T15:15:18.726" v="1786" actId="26606"/>
          <ac:spMkLst>
            <pc:docMk/>
            <pc:sldMk cId="3074252466" sldId="277"/>
            <ac:spMk id="1031" creationId="{5EF17487-C386-4F99-B5EB-4FD3DF4236B2}"/>
          </ac:spMkLst>
        </pc:spChg>
        <pc:spChg chg="add">
          <ac:chgData name="Maxime Van Straten" userId="f627cfe0-2952-43b1-afdb-4565d0183529" providerId="ADAL" clId="{E8DAF0BB-BE2C-4E75-8737-95DDB6F9DB23}" dt="2023-03-21T15:15:18.726" v="1786" actId="26606"/>
          <ac:spMkLst>
            <pc:docMk/>
            <pc:sldMk cId="3074252466" sldId="277"/>
            <ac:spMk id="1033" creationId="{A0DE92DF-4769-4DE9-93FD-EE31271850CA}"/>
          </ac:spMkLst>
        </pc:spChg>
        <pc:picChg chg="add mod modCrop">
          <ac:chgData name="Maxime Van Straten" userId="f627cfe0-2952-43b1-afdb-4565d0183529" providerId="ADAL" clId="{E8DAF0BB-BE2C-4E75-8737-95DDB6F9DB23}" dt="2023-03-21T15:15:18.726" v="1786" actId="26606"/>
          <ac:picMkLst>
            <pc:docMk/>
            <pc:sldMk cId="3074252466" sldId="277"/>
            <ac:picMk id="5" creationId="{C71C3550-AC0E-5ABA-B074-50FD7D76F4CE}"/>
          </ac:picMkLst>
        </pc:picChg>
        <pc:picChg chg="add mod ord">
          <ac:chgData name="Maxime Van Straten" userId="f627cfe0-2952-43b1-afdb-4565d0183529" providerId="ADAL" clId="{E8DAF0BB-BE2C-4E75-8737-95DDB6F9DB23}" dt="2023-03-21T15:15:18.726" v="1786" actId="26606"/>
          <ac:picMkLst>
            <pc:docMk/>
            <pc:sldMk cId="3074252466" sldId="277"/>
            <ac:picMk id="1026" creationId="{B0CF01AD-3751-399A-F94D-8E89DF8C7099}"/>
          </ac:picMkLst>
        </pc:picChg>
        <pc:picChg chg="add del mod">
          <ac:chgData name="Maxime Van Straten" userId="f627cfe0-2952-43b1-afdb-4565d0183529" providerId="ADAL" clId="{E8DAF0BB-BE2C-4E75-8737-95DDB6F9DB23}" dt="2023-03-21T15:14:28.566" v="1779" actId="478"/>
          <ac:picMkLst>
            <pc:docMk/>
            <pc:sldMk cId="3074252466" sldId="277"/>
            <ac:picMk id="1028" creationId="{3CDE84E0-46BF-A9AE-EFF3-0C10A7D1CA0B}"/>
          </ac:picMkLst>
        </pc:picChg>
        <pc:picChg chg="add del mod">
          <ac:chgData name="Maxime Van Straten" userId="f627cfe0-2952-43b1-afdb-4565d0183529" providerId="ADAL" clId="{E8DAF0BB-BE2C-4E75-8737-95DDB6F9DB23}" dt="2023-03-21T15:14:36.515" v="1781" actId="478"/>
          <ac:picMkLst>
            <pc:docMk/>
            <pc:sldMk cId="3074252466" sldId="277"/>
            <ac:picMk id="1030" creationId="{62C1F80F-7E6B-C4D7-04B9-33C047447FDC}"/>
          </ac:picMkLst>
        </pc:picChg>
      </pc:sldChg>
      <pc:sldChg chg="modSp new del mod">
        <pc:chgData name="Maxime Van Straten" userId="f627cfe0-2952-43b1-afdb-4565d0183529" providerId="ADAL" clId="{E8DAF0BB-BE2C-4E75-8737-95DDB6F9DB23}" dt="2023-03-21T15:19:57.771" v="1793" actId="47"/>
        <pc:sldMkLst>
          <pc:docMk/>
          <pc:sldMk cId="505606364" sldId="278"/>
        </pc:sldMkLst>
        <pc:spChg chg="mod">
          <ac:chgData name="Maxime Van Straten" userId="f627cfe0-2952-43b1-afdb-4565d0183529" providerId="ADAL" clId="{E8DAF0BB-BE2C-4E75-8737-95DDB6F9DB23}" dt="2023-03-21T15:16:46.477" v="1789"/>
          <ac:spMkLst>
            <pc:docMk/>
            <pc:sldMk cId="505606364" sldId="278"/>
            <ac:spMk id="3" creationId="{909DF398-D7DF-8FCC-A8AF-50436146041B}"/>
          </ac:spMkLst>
        </pc:spChg>
      </pc:sldChg>
      <pc:sldChg chg="addSp delSp modSp new mod modTransition setBg">
        <pc:chgData name="Maxime Van Straten" userId="f627cfe0-2952-43b1-afdb-4565d0183529" providerId="ADAL" clId="{E8DAF0BB-BE2C-4E75-8737-95DDB6F9DB23}" dt="2023-03-21T16:07:30.927" v="2863"/>
        <pc:sldMkLst>
          <pc:docMk/>
          <pc:sldMk cId="2324951668" sldId="278"/>
        </pc:sldMkLst>
        <pc:spChg chg="mod">
          <ac:chgData name="Maxime Van Straten" userId="f627cfe0-2952-43b1-afdb-4565d0183529" providerId="ADAL" clId="{E8DAF0BB-BE2C-4E75-8737-95DDB6F9DB23}" dt="2023-03-21T16:07:25.991" v="2862" actId="26606"/>
          <ac:spMkLst>
            <pc:docMk/>
            <pc:sldMk cId="2324951668" sldId="278"/>
            <ac:spMk id="2" creationId="{3758179E-FB28-9785-F8D6-FFCF4385316D}"/>
          </ac:spMkLst>
        </pc:spChg>
        <pc:spChg chg="del">
          <ac:chgData name="Maxime Van Straten" userId="f627cfe0-2952-43b1-afdb-4565d0183529" providerId="ADAL" clId="{E8DAF0BB-BE2C-4E75-8737-95DDB6F9DB23}" dt="2023-03-21T16:05:07.219" v="2645" actId="3680"/>
          <ac:spMkLst>
            <pc:docMk/>
            <pc:sldMk cId="2324951668" sldId="278"/>
            <ac:spMk id="3" creationId="{D228DE3C-9344-DB60-C972-35636DC489B6}"/>
          </ac:spMkLst>
        </pc:spChg>
        <pc:spChg chg="add del">
          <ac:chgData name="Maxime Van Straten" userId="f627cfe0-2952-43b1-afdb-4565d0183529" providerId="ADAL" clId="{E8DAF0BB-BE2C-4E75-8737-95DDB6F9DB23}" dt="2023-03-21T16:07:25.957" v="2861" actId="26606"/>
          <ac:spMkLst>
            <pc:docMk/>
            <pc:sldMk cId="2324951668" sldId="278"/>
            <ac:spMk id="9" creationId="{345A976A-8DE3-4B67-B94B-2044FDD12899}"/>
          </ac:spMkLst>
        </pc:spChg>
        <pc:spChg chg="add del">
          <ac:chgData name="Maxime Van Straten" userId="f627cfe0-2952-43b1-afdb-4565d0183529" providerId="ADAL" clId="{E8DAF0BB-BE2C-4E75-8737-95DDB6F9DB23}" dt="2023-03-21T16:07:25.957" v="2861" actId="26606"/>
          <ac:spMkLst>
            <pc:docMk/>
            <pc:sldMk cId="2324951668" sldId="278"/>
            <ac:spMk id="11" creationId="{6EAAA1B9-2DDB-49C9-A037-A523D2F13C15}"/>
          </ac:spMkLst>
        </pc:spChg>
        <pc:spChg chg="add">
          <ac:chgData name="Maxime Van Straten" userId="f627cfe0-2952-43b1-afdb-4565d0183529" providerId="ADAL" clId="{E8DAF0BB-BE2C-4E75-8737-95DDB6F9DB23}" dt="2023-03-21T16:07:25.991" v="2862" actId="26606"/>
          <ac:spMkLst>
            <pc:docMk/>
            <pc:sldMk cId="2324951668" sldId="278"/>
            <ac:spMk id="25" creationId="{388F20F8-60BF-42FE-A252-DFD5A74451CA}"/>
          </ac:spMkLst>
        </pc:spChg>
        <pc:spChg chg="add">
          <ac:chgData name="Maxime Van Straten" userId="f627cfe0-2952-43b1-afdb-4565d0183529" providerId="ADAL" clId="{E8DAF0BB-BE2C-4E75-8737-95DDB6F9DB23}" dt="2023-03-21T16:07:25.991" v="2862" actId="26606"/>
          <ac:spMkLst>
            <pc:docMk/>
            <pc:sldMk cId="2324951668" sldId="278"/>
            <ac:spMk id="26" creationId="{98A68847-134F-4AF1-B1C6-332344C9C90D}"/>
          </ac:spMkLst>
        </pc:spChg>
        <pc:grpChg chg="add del">
          <ac:chgData name="Maxime Van Straten" userId="f627cfe0-2952-43b1-afdb-4565d0183529" providerId="ADAL" clId="{E8DAF0BB-BE2C-4E75-8737-95DDB6F9DB23}" dt="2023-03-21T16:07:25.957" v="2861" actId="26606"/>
          <ac:grpSpMkLst>
            <pc:docMk/>
            <pc:sldMk cId="2324951668" sldId="278"/>
            <ac:grpSpMk id="13" creationId="{B441F8D5-EBCE-4FB9-91A9-3425971C1F99}"/>
          </ac:grpSpMkLst>
        </pc:grpChg>
        <pc:grpChg chg="add del">
          <ac:chgData name="Maxime Van Straten" userId="f627cfe0-2952-43b1-afdb-4565d0183529" providerId="ADAL" clId="{E8DAF0BB-BE2C-4E75-8737-95DDB6F9DB23}" dt="2023-03-21T16:07:25.957" v="2861" actId="26606"/>
          <ac:grpSpMkLst>
            <pc:docMk/>
            <pc:sldMk cId="2324951668" sldId="278"/>
            <ac:grpSpMk id="19" creationId="{08701F99-7E4C-4B92-A4B5-307CDFB7A4DE}"/>
          </ac:grpSpMkLst>
        </pc:grpChg>
        <pc:graphicFrameChg chg="add mod ord modGraphic">
          <ac:chgData name="Maxime Van Straten" userId="f627cfe0-2952-43b1-afdb-4565d0183529" providerId="ADAL" clId="{E8DAF0BB-BE2C-4E75-8737-95DDB6F9DB23}" dt="2023-03-21T16:07:25.991" v="2862" actId="26606"/>
          <ac:graphicFrameMkLst>
            <pc:docMk/>
            <pc:sldMk cId="2324951668" sldId="278"/>
            <ac:graphicFrameMk id="4" creationId="{319E7E26-5866-3652-6E25-CF143C9922DC}"/>
          </ac:graphicFrameMkLst>
        </pc:graphicFrameChg>
      </pc:sldChg>
      <pc:sldChg chg="modSp new del mod">
        <pc:chgData name="Maxime Van Straten" userId="f627cfe0-2952-43b1-afdb-4565d0183529" providerId="ADAL" clId="{E8DAF0BB-BE2C-4E75-8737-95DDB6F9DB23}" dt="2023-03-21T15:48:52.889" v="2323" actId="47"/>
        <pc:sldMkLst>
          <pc:docMk/>
          <pc:sldMk cId="3422697911" sldId="278"/>
        </pc:sldMkLst>
        <pc:spChg chg="mod">
          <ac:chgData name="Maxime Van Straten" userId="f627cfe0-2952-43b1-afdb-4565d0183529" providerId="ADAL" clId="{E8DAF0BB-BE2C-4E75-8737-95DDB6F9DB23}" dt="2023-03-21T15:48:50.563" v="2322" actId="20577"/>
          <ac:spMkLst>
            <pc:docMk/>
            <pc:sldMk cId="3422697911" sldId="278"/>
            <ac:spMk id="3" creationId="{5DF11190-AB42-1772-0FDF-83F797B789E7}"/>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313984-6D6D-475C-B55D-4DF72427515C}" type="doc">
      <dgm:prSet loTypeId="urn:microsoft.com/office/officeart/2016/7/layout/ChevronBlockProcess" loCatId="process" qsTypeId="urn:microsoft.com/office/officeart/2005/8/quickstyle/simple1" qsCatId="simple" csTypeId="urn:microsoft.com/office/officeart/2005/8/colors/accent5_2" csCatId="accent5" phldr="1"/>
      <dgm:spPr/>
      <dgm:t>
        <a:bodyPr/>
        <a:lstStyle/>
        <a:p>
          <a:endParaRPr lang="en-US"/>
        </a:p>
      </dgm:t>
    </dgm:pt>
    <dgm:pt modelId="{D201ED29-2C5F-4AE4-8CA3-61D19E9D8315}">
      <dgm:prSet/>
      <dgm:spPr>
        <a:xfrm>
          <a:off x="6241" y="146377"/>
          <a:ext cx="3025253" cy="907576"/>
        </a:xfrm>
      </dgm:spPr>
      <dgm:t>
        <a:bodyPr/>
        <a:lstStyle/>
        <a:p>
          <a:pPr>
            <a:buNone/>
          </a:pPr>
          <a:r>
            <a:rPr lang="nl-NL">
              <a:latin typeface="Calibri" panose="020F0502020204030204"/>
              <a:ea typeface="+mn-ea"/>
              <a:cs typeface="+mn-cs"/>
            </a:rPr>
            <a:t>Hooi</a:t>
          </a:r>
          <a:endParaRPr lang="en-US">
            <a:latin typeface="Calibri" panose="020F0502020204030204"/>
            <a:ea typeface="+mn-ea"/>
            <a:cs typeface="+mn-cs"/>
          </a:endParaRPr>
        </a:p>
      </dgm:t>
    </dgm:pt>
    <dgm:pt modelId="{6FEF6F5F-B1CC-4727-94DB-23D8AD088FFA}" type="parTrans" cxnId="{5CF55AD1-54AB-438F-81D2-C80D4A1E2D5D}">
      <dgm:prSet/>
      <dgm:spPr/>
      <dgm:t>
        <a:bodyPr/>
        <a:lstStyle/>
        <a:p>
          <a:endParaRPr lang="en-US"/>
        </a:p>
      </dgm:t>
    </dgm:pt>
    <dgm:pt modelId="{4FEA1C6E-B215-4E1F-B90A-F827898BB989}" type="sibTrans" cxnId="{5CF55AD1-54AB-438F-81D2-C80D4A1E2D5D}">
      <dgm:prSet/>
      <dgm:spPr/>
      <dgm:t>
        <a:bodyPr/>
        <a:lstStyle/>
        <a:p>
          <a:endParaRPr lang="en-US"/>
        </a:p>
      </dgm:t>
    </dgm:pt>
    <dgm:pt modelId="{E5B3AB64-CDDB-424A-8FEB-4BE86E1D3232}">
      <dgm:prSet custT="1"/>
      <dgm:spPr>
        <a:xfrm>
          <a:off x="6241" y="1053953"/>
          <a:ext cx="2752980" cy="2954030"/>
        </a:xfrm>
      </dgm:spPr>
      <dgm:t>
        <a:bodyPr/>
        <a:lstStyle/>
        <a:p>
          <a:pPr>
            <a:buNone/>
          </a:pPr>
          <a:r>
            <a:rPr lang="nl-NL" sz="2400" dirty="0">
              <a:latin typeface="Calibri" panose="020F0502020204030204"/>
              <a:ea typeface="+mn-ea"/>
              <a:cs typeface="+mn-cs"/>
            </a:rPr>
            <a:t>Zo groen mogelijk</a:t>
          </a:r>
          <a:endParaRPr lang="en-US" sz="2400" dirty="0">
            <a:latin typeface="Calibri" panose="020F0502020204030204"/>
            <a:ea typeface="+mn-ea"/>
            <a:cs typeface="+mn-cs"/>
          </a:endParaRPr>
        </a:p>
      </dgm:t>
    </dgm:pt>
    <dgm:pt modelId="{A7726405-53F8-40FB-969A-24E799EA4DED}" type="parTrans" cxnId="{C11A183F-BF76-4ABB-85D9-8244099FA7F9}">
      <dgm:prSet/>
      <dgm:spPr/>
      <dgm:t>
        <a:bodyPr/>
        <a:lstStyle/>
        <a:p>
          <a:endParaRPr lang="en-US"/>
        </a:p>
      </dgm:t>
    </dgm:pt>
    <dgm:pt modelId="{EF9039BF-E93A-4F32-8E81-B45895D40A59}" type="sibTrans" cxnId="{C11A183F-BF76-4ABB-85D9-8244099FA7F9}">
      <dgm:prSet/>
      <dgm:spPr/>
      <dgm:t>
        <a:bodyPr/>
        <a:lstStyle/>
        <a:p>
          <a:endParaRPr lang="en-US"/>
        </a:p>
      </dgm:t>
    </dgm:pt>
    <dgm:pt modelId="{3FDCCCFD-DBDE-4F15-AAE6-480DDEC34107}">
      <dgm:prSet custT="1"/>
      <dgm:spPr>
        <a:xfrm>
          <a:off x="6241" y="1053953"/>
          <a:ext cx="2752980" cy="2954030"/>
        </a:xfrm>
      </dgm:spPr>
      <dgm:t>
        <a:bodyPr/>
        <a:lstStyle/>
        <a:p>
          <a:pPr>
            <a:buNone/>
          </a:pPr>
          <a:r>
            <a:rPr lang="nl-NL" sz="2400" dirty="0">
              <a:latin typeface="Calibri" panose="020F0502020204030204"/>
              <a:ea typeface="+mn-ea"/>
              <a:cs typeface="+mn-cs"/>
            </a:rPr>
            <a:t>Vers hooi</a:t>
          </a:r>
          <a:endParaRPr lang="en-US" sz="2400" dirty="0">
            <a:latin typeface="Calibri" panose="020F0502020204030204"/>
            <a:ea typeface="+mn-ea"/>
            <a:cs typeface="+mn-cs"/>
          </a:endParaRPr>
        </a:p>
      </dgm:t>
    </dgm:pt>
    <dgm:pt modelId="{8887E1BB-4DDB-4BD3-97AB-1128E0C76A25}" type="parTrans" cxnId="{B3381063-B477-4301-9A55-2003F324D2BE}">
      <dgm:prSet/>
      <dgm:spPr/>
      <dgm:t>
        <a:bodyPr/>
        <a:lstStyle/>
        <a:p>
          <a:endParaRPr lang="en-US"/>
        </a:p>
      </dgm:t>
    </dgm:pt>
    <dgm:pt modelId="{B4BC858F-69E5-4D15-9BE6-6A302EA9E338}" type="sibTrans" cxnId="{B3381063-B477-4301-9A55-2003F324D2BE}">
      <dgm:prSet/>
      <dgm:spPr/>
      <dgm:t>
        <a:bodyPr/>
        <a:lstStyle/>
        <a:p>
          <a:endParaRPr lang="en-US"/>
        </a:p>
      </dgm:t>
    </dgm:pt>
    <dgm:pt modelId="{AB03987E-52FA-406B-9FD5-0B01409DDF17}">
      <dgm:prSet custT="1"/>
      <dgm:spPr>
        <a:xfrm>
          <a:off x="6241" y="1053953"/>
          <a:ext cx="2752980" cy="2954030"/>
        </a:xfrm>
      </dgm:spPr>
      <dgm:t>
        <a:bodyPr/>
        <a:lstStyle/>
        <a:p>
          <a:pPr>
            <a:buNone/>
          </a:pPr>
          <a:r>
            <a:rPr lang="nl-NL" sz="2400" dirty="0">
              <a:latin typeface="Calibri" panose="020F0502020204030204"/>
              <a:ea typeface="+mn-ea"/>
              <a:cs typeface="+mn-cs"/>
            </a:rPr>
            <a:t>Kijk uit met schimmel</a:t>
          </a:r>
          <a:endParaRPr lang="en-US" sz="2400" dirty="0">
            <a:latin typeface="Calibri" panose="020F0502020204030204"/>
            <a:ea typeface="+mn-ea"/>
            <a:cs typeface="+mn-cs"/>
          </a:endParaRPr>
        </a:p>
      </dgm:t>
    </dgm:pt>
    <dgm:pt modelId="{EEB3EC70-F2C7-4B7E-A467-DAC8F936E1A1}" type="parTrans" cxnId="{2E29765D-0F3A-4D25-A6A5-694BB311D533}">
      <dgm:prSet/>
      <dgm:spPr/>
      <dgm:t>
        <a:bodyPr/>
        <a:lstStyle/>
        <a:p>
          <a:endParaRPr lang="en-US"/>
        </a:p>
      </dgm:t>
    </dgm:pt>
    <dgm:pt modelId="{B6A7881F-026F-459A-9032-4C03D1B78314}" type="sibTrans" cxnId="{2E29765D-0F3A-4D25-A6A5-694BB311D533}">
      <dgm:prSet/>
      <dgm:spPr/>
      <dgm:t>
        <a:bodyPr/>
        <a:lstStyle/>
        <a:p>
          <a:endParaRPr lang="en-US"/>
        </a:p>
      </dgm:t>
    </dgm:pt>
    <dgm:pt modelId="{3309DED6-AD4B-4E55-907E-7869BC04D408}">
      <dgm:prSet custT="1"/>
      <dgm:spPr>
        <a:xfrm>
          <a:off x="6241" y="1053953"/>
          <a:ext cx="2752980" cy="2954030"/>
        </a:xfrm>
      </dgm:spPr>
      <dgm:t>
        <a:bodyPr/>
        <a:lstStyle/>
        <a:p>
          <a:pPr>
            <a:buNone/>
          </a:pPr>
          <a:r>
            <a:rPr lang="nl-NL" sz="2400" dirty="0">
              <a:latin typeface="Calibri" panose="020F0502020204030204"/>
              <a:ea typeface="+mn-ea"/>
              <a:cs typeface="+mn-cs"/>
            </a:rPr>
            <a:t>Meer energie</a:t>
          </a:r>
          <a:endParaRPr lang="en-US" sz="2400" dirty="0">
            <a:latin typeface="Calibri" panose="020F0502020204030204"/>
            <a:ea typeface="+mn-ea"/>
            <a:cs typeface="+mn-cs"/>
          </a:endParaRPr>
        </a:p>
      </dgm:t>
    </dgm:pt>
    <dgm:pt modelId="{CDB52A64-D989-4D50-ACAF-9D2B8D1AAEE3}" type="parTrans" cxnId="{D9961C31-E439-4EB2-B2F9-1350B2054F42}">
      <dgm:prSet/>
      <dgm:spPr/>
      <dgm:t>
        <a:bodyPr/>
        <a:lstStyle/>
        <a:p>
          <a:endParaRPr lang="en-US"/>
        </a:p>
      </dgm:t>
    </dgm:pt>
    <dgm:pt modelId="{7AA88D3A-2AE5-4913-9126-D87322A7FE66}" type="sibTrans" cxnId="{D9961C31-E439-4EB2-B2F9-1350B2054F42}">
      <dgm:prSet/>
      <dgm:spPr/>
      <dgm:t>
        <a:bodyPr/>
        <a:lstStyle/>
        <a:p>
          <a:endParaRPr lang="en-US"/>
        </a:p>
      </dgm:t>
    </dgm:pt>
    <dgm:pt modelId="{862F8021-91DB-4F52-812C-16CC5E897AB6}">
      <dgm:prSet/>
      <dgm:spPr>
        <a:xfrm>
          <a:off x="3001360" y="146377"/>
          <a:ext cx="3025253" cy="907576"/>
        </a:xfrm>
      </dgm:spPr>
      <dgm:t>
        <a:bodyPr/>
        <a:lstStyle/>
        <a:p>
          <a:pPr>
            <a:buNone/>
          </a:pPr>
          <a:r>
            <a:rPr lang="nl-NL">
              <a:latin typeface="Calibri" panose="020F0502020204030204"/>
              <a:ea typeface="+mn-ea"/>
              <a:cs typeface="+mn-cs"/>
            </a:rPr>
            <a:t>Stro</a:t>
          </a:r>
          <a:endParaRPr lang="en-US">
            <a:latin typeface="Calibri" panose="020F0502020204030204"/>
            <a:ea typeface="+mn-ea"/>
            <a:cs typeface="+mn-cs"/>
          </a:endParaRPr>
        </a:p>
      </dgm:t>
    </dgm:pt>
    <dgm:pt modelId="{BC46DEBA-7A10-49BC-A45D-F4C80D13F71A}" type="parTrans" cxnId="{FC232D6B-0F9D-4FBE-BAF6-604180D87CE1}">
      <dgm:prSet/>
      <dgm:spPr/>
      <dgm:t>
        <a:bodyPr/>
        <a:lstStyle/>
        <a:p>
          <a:endParaRPr lang="en-US"/>
        </a:p>
      </dgm:t>
    </dgm:pt>
    <dgm:pt modelId="{A67F4B9D-BCEC-4A95-B01B-A91D1A3ED95B}" type="sibTrans" cxnId="{FC232D6B-0F9D-4FBE-BAF6-604180D87CE1}">
      <dgm:prSet/>
      <dgm:spPr/>
      <dgm:t>
        <a:bodyPr/>
        <a:lstStyle/>
        <a:p>
          <a:endParaRPr lang="en-US"/>
        </a:p>
      </dgm:t>
    </dgm:pt>
    <dgm:pt modelId="{A7A1DF65-BB46-4F33-A726-2380CB33910B}">
      <dgm:prSet custT="1"/>
      <dgm:spPr>
        <a:xfrm>
          <a:off x="3001360" y="1053953"/>
          <a:ext cx="2752980" cy="2954030"/>
        </a:xfrm>
      </dgm:spPr>
      <dgm:t>
        <a:bodyPr/>
        <a:lstStyle/>
        <a:p>
          <a:pPr>
            <a:buNone/>
          </a:pPr>
          <a:r>
            <a:rPr lang="nl-NL" sz="2400" dirty="0">
              <a:latin typeface="Calibri" panose="020F0502020204030204"/>
              <a:ea typeface="+mn-ea"/>
              <a:cs typeface="+mn-cs"/>
            </a:rPr>
            <a:t>Minder energie dan hooi</a:t>
          </a:r>
          <a:endParaRPr lang="en-US" sz="2400" dirty="0">
            <a:latin typeface="Calibri" panose="020F0502020204030204"/>
            <a:ea typeface="+mn-ea"/>
            <a:cs typeface="+mn-cs"/>
          </a:endParaRPr>
        </a:p>
      </dgm:t>
    </dgm:pt>
    <dgm:pt modelId="{7B11375A-9236-4E7A-9125-1F497D8F56DD}" type="parTrans" cxnId="{6A215FD3-E8A8-492A-8F81-B39CF4ED7024}">
      <dgm:prSet/>
      <dgm:spPr/>
      <dgm:t>
        <a:bodyPr/>
        <a:lstStyle/>
        <a:p>
          <a:endParaRPr lang="en-US"/>
        </a:p>
      </dgm:t>
    </dgm:pt>
    <dgm:pt modelId="{C5582E64-2151-4862-A2E3-DF5927A09E03}" type="sibTrans" cxnId="{6A215FD3-E8A8-492A-8F81-B39CF4ED7024}">
      <dgm:prSet/>
      <dgm:spPr/>
      <dgm:t>
        <a:bodyPr/>
        <a:lstStyle/>
        <a:p>
          <a:endParaRPr lang="en-US"/>
        </a:p>
      </dgm:t>
    </dgm:pt>
    <dgm:pt modelId="{07D23E93-1D56-409C-A953-153A0E817222}">
      <dgm:prSet custT="1"/>
      <dgm:spPr>
        <a:xfrm>
          <a:off x="3001360" y="1053953"/>
          <a:ext cx="2752980" cy="2954030"/>
        </a:xfrm>
      </dgm:spPr>
      <dgm:t>
        <a:bodyPr/>
        <a:lstStyle/>
        <a:p>
          <a:pPr>
            <a:buNone/>
          </a:pPr>
          <a:r>
            <a:rPr lang="nl-NL" sz="2400" dirty="0">
              <a:latin typeface="Calibri" panose="020F0502020204030204"/>
              <a:ea typeface="+mn-ea"/>
              <a:cs typeface="+mn-cs"/>
            </a:rPr>
            <a:t>Stro is erg droog en sterk</a:t>
          </a:r>
          <a:endParaRPr lang="en-US" sz="2400" dirty="0">
            <a:latin typeface="Calibri" panose="020F0502020204030204"/>
            <a:ea typeface="+mn-ea"/>
            <a:cs typeface="+mn-cs"/>
          </a:endParaRPr>
        </a:p>
      </dgm:t>
    </dgm:pt>
    <dgm:pt modelId="{90D4A52F-9DF4-4211-81E2-B172AE49647D}" type="parTrans" cxnId="{81E1A70A-BB09-4B86-AB55-E9B981A9088E}">
      <dgm:prSet/>
      <dgm:spPr/>
      <dgm:t>
        <a:bodyPr/>
        <a:lstStyle/>
        <a:p>
          <a:endParaRPr lang="en-US"/>
        </a:p>
      </dgm:t>
    </dgm:pt>
    <dgm:pt modelId="{E0287D56-DD01-429E-A071-41C53BD5B9B1}" type="sibTrans" cxnId="{81E1A70A-BB09-4B86-AB55-E9B981A9088E}">
      <dgm:prSet/>
      <dgm:spPr/>
      <dgm:t>
        <a:bodyPr/>
        <a:lstStyle/>
        <a:p>
          <a:endParaRPr lang="en-US"/>
        </a:p>
      </dgm:t>
    </dgm:pt>
    <dgm:pt modelId="{239CF36A-6A24-3E42-81A4-AD412AA4664D}">
      <dgm:prSet custT="1"/>
      <dgm:spPr>
        <a:xfrm>
          <a:off x="6241" y="1053953"/>
          <a:ext cx="2752980" cy="2954030"/>
        </a:xfrm>
      </dgm:spPr>
      <dgm:t>
        <a:bodyPr/>
        <a:lstStyle/>
        <a:p>
          <a:pPr>
            <a:buNone/>
          </a:pPr>
          <a:r>
            <a:rPr lang="en-US" sz="2400" dirty="0" err="1">
              <a:latin typeface="Calibri" panose="020F0502020204030204"/>
              <a:ea typeface="+mn-ea"/>
              <a:cs typeface="+mn-cs"/>
            </a:rPr>
            <a:t>Onbeperkt</a:t>
          </a:r>
          <a:r>
            <a:rPr lang="en-US" sz="2400" dirty="0">
              <a:latin typeface="Calibri" panose="020F0502020204030204"/>
              <a:ea typeface="+mn-ea"/>
              <a:cs typeface="+mn-cs"/>
            </a:rPr>
            <a:t> </a:t>
          </a:r>
          <a:r>
            <a:rPr lang="en-US" sz="2400" dirty="0" err="1">
              <a:latin typeface="Calibri" panose="020F0502020204030204"/>
              <a:ea typeface="+mn-ea"/>
              <a:cs typeface="+mn-cs"/>
            </a:rPr>
            <a:t>aanbieden</a:t>
          </a:r>
          <a:endParaRPr lang="en-US" sz="2400" dirty="0">
            <a:latin typeface="Calibri" panose="020F0502020204030204"/>
            <a:ea typeface="+mn-ea"/>
            <a:cs typeface="+mn-cs"/>
          </a:endParaRPr>
        </a:p>
      </dgm:t>
    </dgm:pt>
    <dgm:pt modelId="{204A4F1F-828D-C64E-9105-3C5020AE6B8C}" type="parTrans" cxnId="{E5E5E662-8EF6-EE43-AC12-3A8AF8159FF0}">
      <dgm:prSet/>
      <dgm:spPr/>
      <dgm:t>
        <a:bodyPr/>
        <a:lstStyle/>
        <a:p>
          <a:endParaRPr lang="nl-NL"/>
        </a:p>
      </dgm:t>
    </dgm:pt>
    <dgm:pt modelId="{86CD71D8-92BE-B947-B3BC-AE88B6CA6F8D}" type="sibTrans" cxnId="{E5E5E662-8EF6-EE43-AC12-3A8AF8159FF0}">
      <dgm:prSet/>
      <dgm:spPr/>
      <dgm:t>
        <a:bodyPr/>
        <a:lstStyle/>
        <a:p>
          <a:endParaRPr lang="nl-NL"/>
        </a:p>
      </dgm:t>
    </dgm:pt>
    <dgm:pt modelId="{64220BF3-ED44-FB48-8848-97241DCDECEE}">
      <dgm:prSet custT="1"/>
      <dgm:spPr>
        <a:xfrm>
          <a:off x="3001360" y="1053953"/>
          <a:ext cx="2752980" cy="2954030"/>
        </a:xfrm>
      </dgm:spPr>
      <dgm:t>
        <a:bodyPr/>
        <a:lstStyle/>
        <a:p>
          <a:pPr>
            <a:buNone/>
          </a:pPr>
          <a:r>
            <a:rPr lang="en-US" sz="2400" dirty="0" err="1">
              <a:latin typeface="Calibri" panose="020F0502020204030204"/>
              <a:ea typeface="+mn-ea"/>
              <a:cs typeface="+mn-cs"/>
            </a:rPr>
            <a:t>Onbeperkt</a:t>
          </a:r>
          <a:r>
            <a:rPr lang="en-US" sz="2400" dirty="0">
              <a:latin typeface="Calibri" panose="020F0502020204030204"/>
              <a:ea typeface="+mn-ea"/>
              <a:cs typeface="+mn-cs"/>
            </a:rPr>
            <a:t> </a:t>
          </a:r>
          <a:r>
            <a:rPr lang="en-US" sz="2400" dirty="0" err="1">
              <a:latin typeface="Calibri" panose="020F0502020204030204"/>
              <a:ea typeface="+mn-ea"/>
              <a:cs typeface="+mn-cs"/>
            </a:rPr>
            <a:t>aanbieden</a:t>
          </a:r>
          <a:endParaRPr lang="en-US" sz="2400" dirty="0">
            <a:latin typeface="Calibri" panose="020F0502020204030204"/>
            <a:ea typeface="+mn-ea"/>
            <a:cs typeface="+mn-cs"/>
          </a:endParaRPr>
        </a:p>
      </dgm:t>
    </dgm:pt>
    <dgm:pt modelId="{59239906-246D-6B43-AB42-DAD7D3588E5F}" type="parTrans" cxnId="{A7D43C38-A585-954C-BF32-9C64E8AB8C10}">
      <dgm:prSet/>
      <dgm:spPr/>
      <dgm:t>
        <a:bodyPr/>
        <a:lstStyle/>
        <a:p>
          <a:endParaRPr lang="nl-NL"/>
        </a:p>
      </dgm:t>
    </dgm:pt>
    <dgm:pt modelId="{DD5AF5D6-5C28-0C4B-9B6F-14D6F7D838A1}" type="sibTrans" cxnId="{A7D43C38-A585-954C-BF32-9C64E8AB8C10}">
      <dgm:prSet/>
      <dgm:spPr/>
      <dgm:t>
        <a:bodyPr/>
        <a:lstStyle/>
        <a:p>
          <a:endParaRPr lang="nl-NL"/>
        </a:p>
      </dgm:t>
    </dgm:pt>
    <dgm:pt modelId="{E4E0CAC8-4DB3-6146-8D61-340C8FC50098}">
      <dgm:prSet custT="1"/>
      <dgm:spPr>
        <a:xfrm>
          <a:off x="3001360" y="1053953"/>
          <a:ext cx="2752980" cy="2954030"/>
        </a:xfrm>
      </dgm:spPr>
      <dgm:t>
        <a:bodyPr/>
        <a:lstStyle/>
        <a:p>
          <a:pPr>
            <a:buNone/>
          </a:pPr>
          <a:r>
            <a:rPr lang="en-US" sz="2400" dirty="0" err="1">
              <a:latin typeface="Calibri" panose="020F0502020204030204"/>
              <a:ea typeface="+mn-ea"/>
              <a:cs typeface="+mn-cs"/>
            </a:rPr>
            <a:t>Wordt</a:t>
          </a:r>
          <a:r>
            <a:rPr lang="en-US" sz="2400" dirty="0">
              <a:latin typeface="Calibri" panose="020F0502020204030204"/>
              <a:ea typeface="+mn-ea"/>
              <a:cs typeface="+mn-cs"/>
            </a:rPr>
            <a:t> minder </a:t>
          </a:r>
          <a:r>
            <a:rPr lang="en-US" sz="2400" dirty="0" err="1">
              <a:latin typeface="Calibri" panose="020F0502020204030204"/>
              <a:ea typeface="+mn-ea"/>
              <a:cs typeface="+mn-cs"/>
            </a:rPr>
            <a:t>gegeten</a:t>
          </a:r>
          <a:endParaRPr lang="en-US" sz="2400" dirty="0">
            <a:latin typeface="Calibri" panose="020F0502020204030204"/>
            <a:ea typeface="+mn-ea"/>
            <a:cs typeface="+mn-cs"/>
          </a:endParaRPr>
        </a:p>
      </dgm:t>
    </dgm:pt>
    <dgm:pt modelId="{D636AD8A-CED2-3440-AC51-F19D5BC13682}" type="parTrans" cxnId="{80E3478F-7D10-2E4A-A91F-FB22DD578944}">
      <dgm:prSet/>
      <dgm:spPr/>
      <dgm:t>
        <a:bodyPr/>
        <a:lstStyle/>
        <a:p>
          <a:endParaRPr lang="nl-NL"/>
        </a:p>
      </dgm:t>
    </dgm:pt>
    <dgm:pt modelId="{07CA9192-1717-484F-8DDC-01D103BE4321}" type="sibTrans" cxnId="{80E3478F-7D10-2E4A-A91F-FB22DD578944}">
      <dgm:prSet/>
      <dgm:spPr/>
      <dgm:t>
        <a:bodyPr/>
        <a:lstStyle/>
        <a:p>
          <a:endParaRPr lang="nl-NL"/>
        </a:p>
      </dgm:t>
    </dgm:pt>
    <dgm:pt modelId="{33480EE9-F146-4367-ACE1-3B8EFBF12880}" type="pres">
      <dgm:prSet presAssocID="{1D313984-6D6D-475C-B55D-4DF72427515C}" presName="Name0" presStyleCnt="0">
        <dgm:presLayoutVars>
          <dgm:dir/>
          <dgm:animLvl val="lvl"/>
          <dgm:resizeHandles val="exact"/>
        </dgm:presLayoutVars>
      </dgm:prSet>
      <dgm:spPr/>
    </dgm:pt>
    <dgm:pt modelId="{9B5014F1-A7A3-4DEC-944A-E0D126C826FF}" type="pres">
      <dgm:prSet presAssocID="{D201ED29-2C5F-4AE4-8CA3-61D19E9D8315}" presName="composite" presStyleCnt="0"/>
      <dgm:spPr/>
    </dgm:pt>
    <dgm:pt modelId="{1D939798-EBB8-43E2-86D9-196140AF997D}" type="pres">
      <dgm:prSet presAssocID="{D201ED29-2C5F-4AE4-8CA3-61D19E9D8315}" presName="parTx" presStyleLbl="alignNode1" presStyleIdx="0" presStyleCnt="2">
        <dgm:presLayoutVars>
          <dgm:chMax val="0"/>
          <dgm:chPref val="0"/>
        </dgm:presLayoutVars>
      </dgm:prSet>
      <dgm:spPr>
        <a:prstGeom prst="chevron">
          <a:avLst>
            <a:gd name="adj" fmla="val 30000"/>
          </a:avLst>
        </a:prstGeom>
      </dgm:spPr>
    </dgm:pt>
    <dgm:pt modelId="{308CB89F-8CB1-486E-B9FF-FCE8DABAA8D7}" type="pres">
      <dgm:prSet presAssocID="{D201ED29-2C5F-4AE4-8CA3-61D19E9D8315}" presName="desTx" presStyleLbl="alignAccFollowNode1" presStyleIdx="0" presStyleCnt="2" custLinFactNeighborX="-227" custLinFactNeighborY="790">
        <dgm:presLayoutVars/>
      </dgm:prSet>
      <dgm:spPr>
        <a:prstGeom prst="rect">
          <a:avLst/>
        </a:prstGeom>
      </dgm:spPr>
    </dgm:pt>
    <dgm:pt modelId="{E8633654-1DDC-4BAA-B39B-7E2303D3EAF0}" type="pres">
      <dgm:prSet presAssocID="{4FEA1C6E-B215-4E1F-B90A-F827898BB989}" presName="space" presStyleCnt="0"/>
      <dgm:spPr/>
    </dgm:pt>
    <dgm:pt modelId="{44CB4D5E-A5F2-4071-8753-D4B1F1CF611E}" type="pres">
      <dgm:prSet presAssocID="{862F8021-91DB-4F52-812C-16CC5E897AB6}" presName="composite" presStyleCnt="0"/>
      <dgm:spPr/>
    </dgm:pt>
    <dgm:pt modelId="{6887E572-9FB9-4535-99DA-539681179B1A}" type="pres">
      <dgm:prSet presAssocID="{862F8021-91DB-4F52-812C-16CC5E897AB6}" presName="parTx" presStyleLbl="alignNode1" presStyleIdx="1" presStyleCnt="2">
        <dgm:presLayoutVars>
          <dgm:chMax val="0"/>
          <dgm:chPref val="0"/>
        </dgm:presLayoutVars>
      </dgm:prSet>
      <dgm:spPr>
        <a:prstGeom prst="chevron">
          <a:avLst>
            <a:gd name="adj" fmla="val 30000"/>
          </a:avLst>
        </a:prstGeom>
      </dgm:spPr>
    </dgm:pt>
    <dgm:pt modelId="{B32133BD-F05A-4F9E-81EC-422B02B60740}" type="pres">
      <dgm:prSet presAssocID="{862F8021-91DB-4F52-812C-16CC5E897AB6}" presName="desTx" presStyleLbl="alignAccFollowNode1" presStyleIdx="1" presStyleCnt="2">
        <dgm:presLayoutVars/>
      </dgm:prSet>
      <dgm:spPr>
        <a:prstGeom prst="rect">
          <a:avLst/>
        </a:prstGeom>
      </dgm:spPr>
    </dgm:pt>
  </dgm:ptLst>
  <dgm:cxnLst>
    <dgm:cxn modelId="{81E1A70A-BB09-4B86-AB55-E9B981A9088E}" srcId="{862F8021-91DB-4F52-812C-16CC5E897AB6}" destId="{07D23E93-1D56-409C-A953-153A0E817222}" srcOrd="1" destOrd="0" parTransId="{90D4A52F-9DF4-4211-81E2-B172AE49647D}" sibTransId="{E0287D56-DD01-429E-A071-41C53BD5B9B1}"/>
    <dgm:cxn modelId="{4A163512-084B-4A2E-84E0-2D994FB2FD09}" type="presOf" srcId="{1D313984-6D6D-475C-B55D-4DF72427515C}" destId="{33480EE9-F146-4367-ACE1-3B8EFBF12880}" srcOrd="0" destOrd="0" presId="urn:microsoft.com/office/officeart/2016/7/layout/ChevronBlockProcess"/>
    <dgm:cxn modelId="{D9961C31-E439-4EB2-B2F9-1350B2054F42}" srcId="{D201ED29-2C5F-4AE4-8CA3-61D19E9D8315}" destId="{3309DED6-AD4B-4E55-907E-7869BC04D408}" srcOrd="3" destOrd="0" parTransId="{CDB52A64-D989-4D50-ACAF-9D2B8D1AAEE3}" sibTransId="{7AA88D3A-2AE5-4913-9126-D87322A7FE66}"/>
    <dgm:cxn modelId="{A7D43C38-A585-954C-BF32-9C64E8AB8C10}" srcId="{862F8021-91DB-4F52-812C-16CC5E897AB6}" destId="{64220BF3-ED44-FB48-8848-97241DCDECEE}" srcOrd="3" destOrd="0" parTransId="{59239906-246D-6B43-AB42-DAD7D3588E5F}" sibTransId="{DD5AF5D6-5C28-0C4B-9B6F-14D6F7D838A1}"/>
    <dgm:cxn modelId="{C11A183F-BF76-4ABB-85D9-8244099FA7F9}" srcId="{D201ED29-2C5F-4AE4-8CA3-61D19E9D8315}" destId="{E5B3AB64-CDDB-424A-8FEB-4BE86E1D3232}" srcOrd="0" destOrd="0" parTransId="{A7726405-53F8-40FB-969A-24E799EA4DED}" sibTransId="{EF9039BF-E93A-4F32-8E81-B45895D40A59}"/>
    <dgm:cxn modelId="{B804FF5C-0DD4-4BE2-823D-41AADF4CBB0E}" type="presOf" srcId="{E5B3AB64-CDDB-424A-8FEB-4BE86E1D3232}" destId="{308CB89F-8CB1-486E-B9FF-FCE8DABAA8D7}" srcOrd="0" destOrd="0" presId="urn:microsoft.com/office/officeart/2016/7/layout/ChevronBlockProcess"/>
    <dgm:cxn modelId="{2E29765D-0F3A-4D25-A6A5-694BB311D533}" srcId="{D201ED29-2C5F-4AE4-8CA3-61D19E9D8315}" destId="{AB03987E-52FA-406B-9FD5-0B01409DDF17}" srcOrd="2" destOrd="0" parTransId="{EEB3EC70-F2C7-4B7E-A467-DAC8F936E1A1}" sibTransId="{B6A7881F-026F-459A-9032-4C03D1B78314}"/>
    <dgm:cxn modelId="{E5E5E662-8EF6-EE43-AC12-3A8AF8159FF0}" srcId="{D201ED29-2C5F-4AE4-8CA3-61D19E9D8315}" destId="{239CF36A-6A24-3E42-81A4-AD412AA4664D}" srcOrd="4" destOrd="0" parTransId="{204A4F1F-828D-C64E-9105-3C5020AE6B8C}" sibTransId="{86CD71D8-92BE-B947-B3BC-AE88B6CA6F8D}"/>
    <dgm:cxn modelId="{B3381063-B477-4301-9A55-2003F324D2BE}" srcId="{D201ED29-2C5F-4AE4-8CA3-61D19E9D8315}" destId="{3FDCCCFD-DBDE-4F15-AAE6-480DDEC34107}" srcOrd="1" destOrd="0" parTransId="{8887E1BB-4DDB-4BD3-97AB-1128E0C76A25}" sibTransId="{B4BC858F-69E5-4D15-9BE6-6A302EA9E338}"/>
    <dgm:cxn modelId="{FC232D6B-0F9D-4FBE-BAF6-604180D87CE1}" srcId="{1D313984-6D6D-475C-B55D-4DF72427515C}" destId="{862F8021-91DB-4F52-812C-16CC5E897AB6}" srcOrd="1" destOrd="0" parTransId="{BC46DEBA-7A10-49BC-A45D-F4C80D13F71A}" sibTransId="{A67F4B9D-BCEC-4A95-B01B-A91D1A3ED95B}"/>
    <dgm:cxn modelId="{388EAF4B-CFBA-4F25-BD4C-00A7C32F8AD1}" type="presOf" srcId="{862F8021-91DB-4F52-812C-16CC5E897AB6}" destId="{6887E572-9FB9-4535-99DA-539681179B1A}" srcOrd="0" destOrd="0" presId="urn:microsoft.com/office/officeart/2016/7/layout/ChevronBlockProcess"/>
    <dgm:cxn modelId="{C3E9BD4F-A28D-41CD-BC39-0E1BB1F0AA9D}" type="presOf" srcId="{AB03987E-52FA-406B-9FD5-0B01409DDF17}" destId="{308CB89F-8CB1-486E-B9FF-FCE8DABAA8D7}" srcOrd="0" destOrd="2" presId="urn:microsoft.com/office/officeart/2016/7/layout/ChevronBlockProcess"/>
    <dgm:cxn modelId="{F767957C-F670-4906-B8A8-18FCF2ED523F}" type="presOf" srcId="{239CF36A-6A24-3E42-81A4-AD412AA4664D}" destId="{308CB89F-8CB1-486E-B9FF-FCE8DABAA8D7}" srcOrd="0" destOrd="4" presId="urn:microsoft.com/office/officeart/2016/7/layout/ChevronBlockProcess"/>
    <dgm:cxn modelId="{021E648A-0911-408C-AD28-87B2004C76DE}" type="presOf" srcId="{07D23E93-1D56-409C-A953-153A0E817222}" destId="{B32133BD-F05A-4F9E-81EC-422B02B60740}" srcOrd="0" destOrd="1" presId="urn:microsoft.com/office/officeart/2016/7/layout/ChevronBlockProcess"/>
    <dgm:cxn modelId="{80E3478F-7D10-2E4A-A91F-FB22DD578944}" srcId="{862F8021-91DB-4F52-812C-16CC5E897AB6}" destId="{E4E0CAC8-4DB3-6146-8D61-340C8FC50098}" srcOrd="2" destOrd="0" parTransId="{D636AD8A-CED2-3440-AC51-F19D5BC13682}" sibTransId="{07CA9192-1717-484F-8DDC-01D103BE4321}"/>
    <dgm:cxn modelId="{050EE29C-903C-4FAC-B393-384F580FBB62}" type="presOf" srcId="{3FDCCCFD-DBDE-4F15-AAE6-480DDEC34107}" destId="{308CB89F-8CB1-486E-B9FF-FCE8DABAA8D7}" srcOrd="0" destOrd="1" presId="urn:microsoft.com/office/officeart/2016/7/layout/ChevronBlockProcess"/>
    <dgm:cxn modelId="{65DB83AA-7B17-4A47-9E40-9CA265BBA0F2}" type="presOf" srcId="{D201ED29-2C5F-4AE4-8CA3-61D19E9D8315}" destId="{1D939798-EBB8-43E2-86D9-196140AF997D}" srcOrd="0" destOrd="0" presId="urn:microsoft.com/office/officeart/2016/7/layout/ChevronBlockProcess"/>
    <dgm:cxn modelId="{181769B3-5A1E-41A3-B064-5054FF2F10ED}" type="presOf" srcId="{64220BF3-ED44-FB48-8848-97241DCDECEE}" destId="{B32133BD-F05A-4F9E-81EC-422B02B60740}" srcOrd="0" destOrd="3" presId="urn:microsoft.com/office/officeart/2016/7/layout/ChevronBlockProcess"/>
    <dgm:cxn modelId="{DB0C60C8-E7BD-4E8C-8C0C-5794DB55F387}" type="presOf" srcId="{E4E0CAC8-4DB3-6146-8D61-340C8FC50098}" destId="{B32133BD-F05A-4F9E-81EC-422B02B60740}" srcOrd="0" destOrd="2" presId="urn:microsoft.com/office/officeart/2016/7/layout/ChevronBlockProcess"/>
    <dgm:cxn modelId="{6B2E42CF-BC1C-4761-B6B7-6587E80856E9}" type="presOf" srcId="{A7A1DF65-BB46-4F33-A726-2380CB33910B}" destId="{B32133BD-F05A-4F9E-81EC-422B02B60740}" srcOrd="0" destOrd="0" presId="urn:microsoft.com/office/officeart/2016/7/layout/ChevronBlockProcess"/>
    <dgm:cxn modelId="{5CF55AD1-54AB-438F-81D2-C80D4A1E2D5D}" srcId="{1D313984-6D6D-475C-B55D-4DF72427515C}" destId="{D201ED29-2C5F-4AE4-8CA3-61D19E9D8315}" srcOrd="0" destOrd="0" parTransId="{6FEF6F5F-B1CC-4727-94DB-23D8AD088FFA}" sibTransId="{4FEA1C6E-B215-4E1F-B90A-F827898BB989}"/>
    <dgm:cxn modelId="{6A215FD3-E8A8-492A-8F81-B39CF4ED7024}" srcId="{862F8021-91DB-4F52-812C-16CC5E897AB6}" destId="{A7A1DF65-BB46-4F33-A726-2380CB33910B}" srcOrd="0" destOrd="0" parTransId="{7B11375A-9236-4E7A-9125-1F497D8F56DD}" sibTransId="{C5582E64-2151-4862-A2E3-DF5927A09E03}"/>
    <dgm:cxn modelId="{BD8DCAD3-4465-4B82-AACC-C3FD372A1C9C}" type="presOf" srcId="{3309DED6-AD4B-4E55-907E-7869BC04D408}" destId="{308CB89F-8CB1-486E-B9FF-FCE8DABAA8D7}" srcOrd="0" destOrd="3" presId="urn:microsoft.com/office/officeart/2016/7/layout/ChevronBlockProcess"/>
    <dgm:cxn modelId="{AC9941E9-6C86-4C32-8956-4392194731A1}" type="presParOf" srcId="{33480EE9-F146-4367-ACE1-3B8EFBF12880}" destId="{9B5014F1-A7A3-4DEC-944A-E0D126C826FF}" srcOrd="0" destOrd="0" presId="urn:microsoft.com/office/officeart/2016/7/layout/ChevronBlockProcess"/>
    <dgm:cxn modelId="{BECFF8C4-A980-4B6E-B42D-1C978727B7C3}" type="presParOf" srcId="{9B5014F1-A7A3-4DEC-944A-E0D126C826FF}" destId="{1D939798-EBB8-43E2-86D9-196140AF997D}" srcOrd="0" destOrd="0" presId="urn:microsoft.com/office/officeart/2016/7/layout/ChevronBlockProcess"/>
    <dgm:cxn modelId="{78D80822-4FFB-4936-8413-0666C47C402E}" type="presParOf" srcId="{9B5014F1-A7A3-4DEC-944A-E0D126C826FF}" destId="{308CB89F-8CB1-486E-B9FF-FCE8DABAA8D7}" srcOrd="1" destOrd="0" presId="urn:microsoft.com/office/officeart/2016/7/layout/ChevronBlockProcess"/>
    <dgm:cxn modelId="{E9B4D858-7F62-4B69-B411-59051227B262}" type="presParOf" srcId="{33480EE9-F146-4367-ACE1-3B8EFBF12880}" destId="{E8633654-1DDC-4BAA-B39B-7E2303D3EAF0}" srcOrd="1" destOrd="0" presId="urn:microsoft.com/office/officeart/2016/7/layout/ChevronBlockProcess"/>
    <dgm:cxn modelId="{A2E2FA6B-15B3-43FA-91D1-E8CF1E208438}" type="presParOf" srcId="{33480EE9-F146-4367-ACE1-3B8EFBF12880}" destId="{44CB4D5E-A5F2-4071-8753-D4B1F1CF611E}" srcOrd="2" destOrd="0" presId="urn:microsoft.com/office/officeart/2016/7/layout/ChevronBlockProcess"/>
    <dgm:cxn modelId="{48D870E3-E781-4EFC-BBA8-3E0383A6B289}" type="presParOf" srcId="{44CB4D5E-A5F2-4071-8753-D4B1F1CF611E}" destId="{6887E572-9FB9-4535-99DA-539681179B1A}" srcOrd="0" destOrd="0" presId="urn:microsoft.com/office/officeart/2016/7/layout/ChevronBlockProcess"/>
    <dgm:cxn modelId="{A114ABDA-8CE3-48B5-9785-AD7A0D1EDADF}" type="presParOf" srcId="{44CB4D5E-A5F2-4071-8753-D4B1F1CF611E}" destId="{B32133BD-F05A-4F9E-81EC-422B02B60740}" srcOrd="1" destOrd="0" presId="urn:microsoft.com/office/officeart/2016/7/layout/Chevron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05D4A3-250E-490F-8709-A71F724BF9A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951FB02-FA7D-40E2-BF63-30FB953B6C20}">
      <dgm:prSet/>
      <dgm:spPr/>
      <dgm:t>
        <a:bodyPr/>
        <a:lstStyle/>
        <a:p>
          <a:pPr>
            <a:lnSpc>
              <a:spcPct val="100000"/>
            </a:lnSpc>
          </a:pPr>
          <a:r>
            <a:rPr lang="nl-NL"/>
            <a:t>van nature leven konijnen in grote groepen in grasland, duinen of heidegebieden. </a:t>
          </a:r>
          <a:endParaRPr lang="en-US"/>
        </a:p>
      </dgm:t>
    </dgm:pt>
    <dgm:pt modelId="{8AA3B75B-AC47-44C5-9A7A-074781A2BD43}" type="parTrans" cxnId="{D4BAE614-74C8-4505-945D-EB27DFB51077}">
      <dgm:prSet/>
      <dgm:spPr/>
      <dgm:t>
        <a:bodyPr/>
        <a:lstStyle/>
        <a:p>
          <a:endParaRPr lang="en-US"/>
        </a:p>
      </dgm:t>
    </dgm:pt>
    <dgm:pt modelId="{68DDEEE0-F90B-4979-A4F5-C808387591FA}" type="sibTrans" cxnId="{D4BAE614-74C8-4505-945D-EB27DFB51077}">
      <dgm:prSet/>
      <dgm:spPr/>
      <dgm:t>
        <a:bodyPr/>
        <a:lstStyle/>
        <a:p>
          <a:pPr>
            <a:lnSpc>
              <a:spcPct val="100000"/>
            </a:lnSpc>
          </a:pPr>
          <a:endParaRPr lang="en-US"/>
        </a:p>
      </dgm:t>
    </dgm:pt>
    <dgm:pt modelId="{3A8AA366-4F48-4821-939A-AAAC5182592F}">
      <dgm:prSet/>
      <dgm:spPr/>
      <dgm:t>
        <a:bodyPr/>
        <a:lstStyle/>
        <a:p>
          <a:pPr>
            <a:lnSpc>
              <a:spcPct val="100000"/>
            </a:lnSpc>
          </a:pPr>
          <a:r>
            <a:rPr lang="nl-NL"/>
            <a:t>In de groep is er duidelijke hirarchie </a:t>
          </a:r>
          <a:endParaRPr lang="en-US"/>
        </a:p>
      </dgm:t>
    </dgm:pt>
    <dgm:pt modelId="{015422C7-0994-476F-8CAA-B4216457F4FA}" type="parTrans" cxnId="{B2729D90-C6E0-440E-B143-CC20D6272468}">
      <dgm:prSet/>
      <dgm:spPr/>
      <dgm:t>
        <a:bodyPr/>
        <a:lstStyle/>
        <a:p>
          <a:endParaRPr lang="en-US"/>
        </a:p>
      </dgm:t>
    </dgm:pt>
    <dgm:pt modelId="{582BABF3-6C18-418D-9327-57E485C23BBC}" type="sibTrans" cxnId="{B2729D90-C6E0-440E-B143-CC20D6272468}">
      <dgm:prSet/>
      <dgm:spPr/>
      <dgm:t>
        <a:bodyPr/>
        <a:lstStyle/>
        <a:p>
          <a:pPr>
            <a:lnSpc>
              <a:spcPct val="100000"/>
            </a:lnSpc>
          </a:pPr>
          <a:endParaRPr lang="en-US"/>
        </a:p>
      </dgm:t>
    </dgm:pt>
    <dgm:pt modelId="{A6775EB6-E14A-491C-AD15-391156DC9F46}">
      <dgm:prSet/>
      <dgm:spPr/>
      <dgm:t>
        <a:bodyPr/>
        <a:lstStyle/>
        <a:p>
          <a:pPr>
            <a:lnSpc>
              <a:spcPct val="100000"/>
            </a:lnSpc>
          </a:pPr>
          <a:r>
            <a:rPr lang="nl-NL"/>
            <a:t>Eten vooral in ochtend en avond</a:t>
          </a:r>
          <a:endParaRPr lang="en-US"/>
        </a:p>
      </dgm:t>
    </dgm:pt>
    <dgm:pt modelId="{96259873-D9D5-4224-A00F-303DDF887E42}" type="parTrans" cxnId="{15C0F05C-F196-4886-B09F-2D4DFEBA677E}">
      <dgm:prSet/>
      <dgm:spPr/>
      <dgm:t>
        <a:bodyPr/>
        <a:lstStyle/>
        <a:p>
          <a:endParaRPr lang="en-US"/>
        </a:p>
      </dgm:t>
    </dgm:pt>
    <dgm:pt modelId="{7B74DCAC-8233-4BD7-84E1-7A61037544F0}" type="sibTrans" cxnId="{15C0F05C-F196-4886-B09F-2D4DFEBA677E}">
      <dgm:prSet/>
      <dgm:spPr/>
      <dgm:t>
        <a:bodyPr/>
        <a:lstStyle/>
        <a:p>
          <a:pPr>
            <a:lnSpc>
              <a:spcPct val="100000"/>
            </a:lnSpc>
          </a:pPr>
          <a:endParaRPr lang="en-US"/>
        </a:p>
      </dgm:t>
    </dgm:pt>
    <dgm:pt modelId="{188E5D04-A21C-4AD2-BB1B-79B8204FAE2A}">
      <dgm:prSet/>
      <dgm:spPr/>
      <dgm:t>
        <a:bodyPr/>
        <a:lstStyle/>
        <a:p>
          <a:pPr>
            <a:lnSpc>
              <a:spcPct val="100000"/>
            </a:lnSpc>
          </a:pPr>
          <a:r>
            <a:rPr lang="nl-NL"/>
            <a:t>Hebben eigen ondergrondse gangen, maar leven voornamelijk boven de grond</a:t>
          </a:r>
          <a:endParaRPr lang="en-US"/>
        </a:p>
      </dgm:t>
    </dgm:pt>
    <dgm:pt modelId="{94589E8D-5F82-4061-802B-739112258151}" type="parTrans" cxnId="{E774EB51-D028-4C9B-A12C-BB80CCFD193F}">
      <dgm:prSet/>
      <dgm:spPr/>
      <dgm:t>
        <a:bodyPr/>
        <a:lstStyle/>
        <a:p>
          <a:endParaRPr lang="en-US"/>
        </a:p>
      </dgm:t>
    </dgm:pt>
    <dgm:pt modelId="{6E875948-59E5-47E0-BAC1-7AFF89967110}" type="sibTrans" cxnId="{E774EB51-D028-4C9B-A12C-BB80CCFD193F}">
      <dgm:prSet/>
      <dgm:spPr/>
      <dgm:t>
        <a:bodyPr/>
        <a:lstStyle/>
        <a:p>
          <a:endParaRPr lang="en-US"/>
        </a:p>
      </dgm:t>
    </dgm:pt>
    <dgm:pt modelId="{F941D0FD-89F6-4281-9F2D-4F103780A5E6}" type="pres">
      <dgm:prSet presAssocID="{AE05D4A3-250E-490F-8709-A71F724BF9A2}" presName="root" presStyleCnt="0">
        <dgm:presLayoutVars>
          <dgm:dir/>
          <dgm:resizeHandles val="exact"/>
        </dgm:presLayoutVars>
      </dgm:prSet>
      <dgm:spPr/>
    </dgm:pt>
    <dgm:pt modelId="{FA0F86C4-3137-4519-A130-64159C5161BC}" type="pres">
      <dgm:prSet presAssocID="{AE05D4A3-250E-490F-8709-A71F724BF9A2}" presName="container" presStyleCnt="0">
        <dgm:presLayoutVars>
          <dgm:dir/>
          <dgm:resizeHandles val="exact"/>
        </dgm:presLayoutVars>
      </dgm:prSet>
      <dgm:spPr/>
    </dgm:pt>
    <dgm:pt modelId="{B539DB25-A5B7-4805-B814-A2789BA699C8}" type="pres">
      <dgm:prSet presAssocID="{D951FB02-FA7D-40E2-BF63-30FB953B6C20}" presName="compNode" presStyleCnt="0"/>
      <dgm:spPr/>
    </dgm:pt>
    <dgm:pt modelId="{E747C390-B6BF-4FAC-BE60-9DF83D8E665C}" type="pres">
      <dgm:prSet presAssocID="{D951FB02-FA7D-40E2-BF63-30FB953B6C20}" presName="iconBgRect" presStyleLbl="bgShp" presStyleIdx="0" presStyleCnt="4"/>
      <dgm:spPr/>
    </dgm:pt>
    <dgm:pt modelId="{BD0B95E4-1749-4D3B-90DB-2BF434D9B61D}" type="pres">
      <dgm:prSet presAssocID="{D951FB02-FA7D-40E2-BF63-30FB953B6C2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Konijn"/>
        </a:ext>
      </dgm:extLst>
    </dgm:pt>
    <dgm:pt modelId="{5DE0C80B-5DAD-4E4A-AA3A-07490985DF2F}" type="pres">
      <dgm:prSet presAssocID="{D951FB02-FA7D-40E2-BF63-30FB953B6C20}" presName="spaceRect" presStyleCnt="0"/>
      <dgm:spPr/>
    </dgm:pt>
    <dgm:pt modelId="{AD6C60A1-3345-47DC-AFDC-9A8D64F06392}" type="pres">
      <dgm:prSet presAssocID="{D951FB02-FA7D-40E2-BF63-30FB953B6C20}" presName="textRect" presStyleLbl="revTx" presStyleIdx="0" presStyleCnt="4">
        <dgm:presLayoutVars>
          <dgm:chMax val="1"/>
          <dgm:chPref val="1"/>
        </dgm:presLayoutVars>
      </dgm:prSet>
      <dgm:spPr/>
    </dgm:pt>
    <dgm:pt modelId="{E430DB2B-28F4-4D76-918C-DA82E5C5E98E}" type="pres">
      <dgm:prSet presAssocID="{68DDEEE0-F90B-4979-A4F5-C808387591FA}" presName="sibTrans" presStyleLbl="sibTrans2D1" presStyleIdx="0" presStyleCnt="0"/>
      <dgm:spPr/>
    </dgm:pt>
    <dgm:pt modelId="{5E64DD1B-5B16-4CD2-A54C-3F322F7F60E8}" type="pres">
      <dgm:prSet presAssocID="{3A8AA366-4F48-4821-939A-AAAC5182592F}" presName="compNode" presStyleCnt="0"/>
      <dgm:spPr/>
    </dgm:pt>
    <dgm:pt modelId="{0E057619-E6CC-4557-B65D-1D89E4543522}" type="pres">
      <dgm:prSet presAssocID="{3A8AA366-4F48-4821-939A-AAAC5182592F}" presName="iconBgRect" presStyleLbl="bgShp" presStyleIdx="1" presStyleCnt="4"/>
      <dgm:spPr/>
    </dgm:pt>
    <dgm:pt modelId="{6F262016-B939-404E-8A5A-E3687F73F142}" type="pres">
      <dgm:prSet presAssocID="{3A8AA366-4F48-4821-939A-AAAC5182592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ep"/>
        </a:ext>
      </dgm:extLst>
    </dgm:pt>
    <dgm:pt modelId="{8BE495E8-9339-4788-AC9C-B851D7536761}" type="pres">
      <dgm:prSet presAssocID="{3A8AA366-4F48-4821-939A-AAAC5182592F}" presName="spaceRect" presStyleCnt="0"/>
      <dgm:spPr/>
    </dgm:pt>
    <dgm:pt modelId="{DC807CFD-65F6-4F22-91D3-095B7EA0EE73}" type="pres">
      <dgm:prSet presAssocID="{3A8AA366-4F48-4821-939A-AAAC5182592F}" presName="textRect" presStyleLbl="revTx" presStyleIdx="1" presStyleCnt="4">
        <dgm:presLayoutVars>
          <dgm:chMax val="1"/>
          <dgm:chPref val="1"/>
        </dgm:presLayoutVars>
      </dgm:prSet>
      <dgm:spPr/>
    </dgm:pt>
    <dgm:pt modelId="{8D932723-8E0C-440A-B97D-3E348AA03BA0}" type="pres">
      <dgm:prSet presAssocID="{582BABF3-6C18-418D-9327-57E485C23BBC}" presName="sibTrans" presStyleLbl="sibTrans2D1" presStyleIdx="0" presStyleCnt="0"/>
      <dgm:spPr/>
    </dgm:pt>
    <dgm:pt modelId="{4BDD8D0B-4F77-438B-AEB1-2643E6AD29DB}" type="pres">
      <dgm:prSet presAssocID="{A6775EB6-E14A-491C-AD15-391156DC9F46}" presName="compNode" presStyleCnt="0"/>
      <dgm:spPr/>
    </dgm:pt>
    <dgm:pt modelId="{D2B9D27E-CD0A-417D-8D06-693AB64FFCE1}" type="pres">
      <dgm:prSet presAssocID="{A6775EB6-E14A-491C-AD15-391156DC9F46}" presName="iconBgRect" presStyleLbl="bgShp" presStyleIdx="2" presStyleCnt="4"/>
      <dgm:spPr/>
    </dgm:pt>
    <dgm:pt modelId="{373305B0-A3CD-42A5-98F9-ECF96F79CF65}" type="pres">
      <dgm:prSet presAssocID="{A6775EB6-E14A-491C-AD15-391156DC9F4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ork and knife"/>
        </a:ext>
      </dgm:extLst>
    </dgm:pt>
    <dgm:pt modelId="{AF86F785-26B2-44D4-9FFA-4C10C524D98E}" type="pres">
      <dgm:prSet presAssocID="{A6775EB6-E14A-491C-AD15-391156DC9F46}" presName="spaceRect" presStyleCnt="0"/>
      <dgm:spPr/>
    </dgm:pt>
    <dgm:pt modelId="{F15F43BF-4EDA-4B8E-8C00-2A3434E82F9E}" type="pres">
      <dgm:prSet presAssocID="{A6775EB6-E14A-491C-AD15-391156DC9F46}" presName="textRect" presStyleLbl="revTx" presStyleIdx="2" presStyleCnt="4">
        <dgm:presLayoutVars>
          <dgm:chMax val="1"/>
          <dgm:chPref val="1"/>
        </dgm:presLayoutVars>
      </dgm:prSet>
      <dgm:spPr/>
    </dgm:pt>
    <dgm:pt modelId="{76B9A57B-75F0-4DE1-92BB-7FC77A5CF145}" type="pres">
      <dgm:prSet presAssocID="{7B74DCAC-8233-4BD7-84E1-7A61037544F0}" presName="sibTrans" presStyleLbl="sibTrans2D1" presStyleIdx="0" presStyleCnt="0"/>
      <dgm:spPr/>
    </dgm:pt>
    <dgm:pt modelId="{13E66C57-EC04-4139-8809-6525556F3C18}" type="pres">
      <dgm:prSet presAssocID="{188E5D04-A21C-4AD2-BB1B-79B8204FAE2A}" presName="compNode" presStyleCnt="0"/>
      <dgm:spPr/>
    </dgm:pt>
    <dgm:pt modelId="{D8F1E693-19D0-4602-99AC-E47AD2644ADD}" type="pres">
      <dgm:prSet presAssocID="{188E5D04-A21C-4AD2-BB1B-79B8204FAE2A}" presName="iconBgRect" presStyleLbl="bgShp" presStyleIdx="3" presStyleCnt="4"/>
      <dgm:spPr/>
    </dgm:pt>
    <dgm:pt modelId="{164A3938-65B0-4D0D-89D8-915D97279C7E}" type="pres">
      <dgm:prSet presAssocID="{188E5D04-A21C-4AD2-BB1B-79B8204FAE2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oerderijomgeving met effen opvulling"/>
        </a:ext>
      </dgm:extLst>
    </dgm:pt>
    <dgm:pt modelId="{981684EE-E4E1-4F96-B6E6-839973471465}" type="pres">
      <dgm:prSet presAssocID="{188E5D04-A21C-4AD2-BB1B-79B8204FAE2A}" presName="spaceRect" presStyleCnt="0"/>
      <dgm:spPr/>
    </dgm:pt>
    <dgm:pt modelId="{F9FE0500-36C5-42F7-87ED-7BEE072FCCB2}" type="pres">
      <dgm:prSet presAssocID="{188E5D04-A21C-4AD2-BB1B-79B8204FAE2A}" presName="textRect" presStyleLbl="revTx" presStyleIdx="3" presStyleCnt="4">
        <dgm:presLayoutVars>
          <dgm:chMax val="1"/>
          <dgm:chPref val="1"/>
        </dgm:presLayoutVars>
      </dgm:prSet>
      <dgm:spPr/>
    </dgm:pt>
  </dgm:ptLst>
  <dgm:cxnLst>
    <dgm:cxn modelId="{F1E93305-2B6C-4EC7-BABA-C8A36AF51D2D}" type="presOf" srcId="{7B74DCAC-8233-4BD7-84E1-7A61037544F0}" destId="{76B9A57B-75F0-4DE1-92BB-7FC77A5CF145}" srcOrd="0" destOrd="0" presId="urn:microsoft.com/office/officeart/2018/2/layout/IconCircleList"/>
    <dgm:cxn modelId="{D4BAE614-74C8-4505-945D-EB27DFB51077}" srcId="{AE05D4A3-250E-490F-8709-A71F724BF9A2}" destId="{D951FB02-FA7D-40E2-BF63-30FB953B6C20}" srcOrd="0" destOrd="0" parTransId="{8AA3B75B-AC47-44C5-9A7A-074781A2BD43}" sibTransId="{68DDEEE0-F90B-4979-A4F5-C808387591FA}"/>
    <dgm:cxn modelId="{0869EB14-F670-4010-871C-FDBB2AAD76EA}" type="presOf" srcId="{3A8AA366-4F48-4821-939A-AAAC5182592F}" destId="{DC807CFD-65F6-4F22-91D3-095B7EA0EE73}" srcOrd="0" destOrd="0" presId="urn:microsoft.com/office/officeart/2018/2/layout/IconCircleList"/>
    <dgm:cxn modelId="{502B2D1B-92BB-4857-BE06-268DE9D391B8}" type="presOf" srcId="{AE05D4A3-250E-490F-8709-A71F724BF9A2}" destId="{F941D0FD-89F6-4281-9F2D-4F103780A5E6}" srcOrd="0" destOrd="0" presId="urn:microsoft.com/office/officeart/2018/2/layout/IconCircleList"/>
    <dgm:cxn modelId="{E893D02C-C54F-4A43-A69D-70F866AA40DB}" type="presOf" srcId="{188E5D04-A21C-4AD2-BB1B-79B8204FAE2A}" destId="{F9FE0500-36C5-42F7-87ED-7BEE072FCCB2}" srcOrd="0" destOrd="0" presId="urn:microsoft.com/office/officeart/2018/2/layout/IconCircleList"/>
    <dgm:cxn modelId="{15C0F05C-F196-4886-B09F-2D4DFEBA677E}" srcId="{AE05D4A3-250E-490F-8709-A71F724BF9A2}" destId="{A6775EB6-E14A-491C-AD15-391156DC9F46}" srcOrd="2" destOrd="0" parTransId="{96259873-D9D5-4224-A00F-303DDF887E42}" sibTransId="{7B74DCAC-8233-4BD7-84E1-7A61037544F0}"/>
    <dgm:cxn modelId="{E774EB51-D028-4C9B-A12C-BB80CCFD193F}" srcId="{AE05D4A3-250E-490F-8709-A71F724BF9A2}" destId="{188E5D04-A21C-4AD2-BB1B-79B8204FAE2A}" srcOrd="3" destOrd="0" parTransId="{94589E8D-5F82-4061-802B-739112258151}" sibTransId="{6E875948-59E5-47E0-BAC1-7AFF89967110}"/>
    <dgm:cxn modelId="{DE0C9656-8E85-44C8-902E-35426FD980CB}" type="presOf" srcId="{D951FB02-FA7D-40E2-BF63-30FB953B6C20}" destId="{AD6C60A1-3345-47DC-AFDC-9A8D64F06392}" srcOrd="0" destOrd="0" presId="urn:microsoft.com/office/officeart/2018/2/layout/IconCircleList"/>
    <dgm:cxn modelId="{B2729D90-C6E0-440E-B143-CC20D6272468}" srcId="{AE05D4A3-250E-490F-8709-A71F724BF9A2}" destId="{3A8AA366-4F48-4821-939A-AAAC5182592F}" srcOrd="1" destOrd="0" parTransId="{015422C7-0994-476F-8CAA-B4216457F4FA}" sibTransId="{582BABF3-6C18-418D-9327-57E485C23BBC}"/>
    <dgm:cxn modelId="{16A7FDC5-0F4B-4AF5-BB01-353CD06DE56B}" type="presOf" srcId="{A6775EB6-E14A-491C-AD15-391156DC9F46}" destId="{F15F43BF-4EDA-4B8E-8C00-2A3434E82F9E}" srcOrd="0" destOrd="0" presId="urn:microsoft.com/office/officeart/2018/2/layout/IconCircleList"/>
    <dgm:cxn modelId="{CE9C8CE0-A751-4119-AFB3-FBECBFD37C45}" type="presOf" srcId="{68DDEEE0-F90B-4979-A4F5-C808387591FA}" destId="{E430DB2B-28F4-4D76-918C-DA82E5C5E98E}" srcOrd="0" destOrd="0" presId="urn:microsoft.com/office/officeart/2018/2/layout/IconCircleList"/>
    <dgm:cxn modelId="{C1A354E3-4393-4551-8196-93040FAC8FA9}" type="presOf" srcId="{582BABF3-6C18-418D-9327-57E485C23BBC}" destId="{8D932723-8E0C-440A-B97D-3E348AA03BA0}" srcOrd="0" destOrd="0" presId="urn:microsoft.com/office/officeart/2018/2/layout/IconCircleList"/>
    <dgm:cxn modelId="{CDCBC516-A3F7-4833-BF1F-87273E5C768C}" type="presParOf" srcId="{F941D0FD-89F6-4281-9F2D-4F103780A5E6}" destId="{FA0F86C4-3137-4519-A130-64159C5161BC}" srcOrd="0" destOrd="0" presId="urn:microsoft.com/office/officeart/2018/2/layout/IconCircleList"/>
    <dgm:cxn modelId="{86432C1E-FF67-4C6D-B807-128A9E17BC63}" type="presParOf" srcId="{FA0F86C4-3137-4519-A130-64159C5161BC}" destId="{B539DB25-A5B7-4805-B814-A2789BA699C8}" srcOrd="0" destOrd="0" presId="urn:microsoft.com/office/officeart/2018/2/layout/IconCircleList"/>
    <dgm:cxn modelId="{3BCFF980-BDD5-4502-A193-AE60F17FDD00}" type="presParOf" srcId="{B539DB25-A5B7-4805-B814-A2789BA699C8}" destId="{E747C390-B6BF-4FAC-BE60-9DF83D8E665C}" srcOrd="0" destOrd="0" presId="urn:microsoft.com/office/officeart/2018/2/layout/IconCircleList"/>
    <dgm:cxn modelId="{C45B8BEC-CC9C-4276-AF16-89E8AF68A907}" type="presParOf" srcId="{B539DB25-A5B7-4805-B814-A2789BA699C8}" destId="{BD0B95E4-1749-4D3B-90DB-2BF434D9B61D}" srcOrd="1" destOrd="0" presId="urn:microsoft.com/office/officeart/2018/2/layout/IconCircleList"/>
    <dgm:cxn modelId="{D8E66089-0F8A-491A-B590-09921234C50F}" type="presParOf" srcId="{B539DB25-A5B7-4805-B814-A2789BA699C8}" destId="{5DE0C80B-5DAD-4E4A-AA3A-07490985DF2F}" srcOrd="2" destOrd="0" presId="urn:microsoft.com/office/officeart/2018/2/layout/IconCircleList"/>
    <dgm:cxn modelId="{003CB2F4-D25F-4911-B7ED-E73E67735E1D}" type="presParOf" srcId="{B539DB25-A5B7-4805-B814-A2789BA699C8}" destId="{AD6C60A1-3345-47DC-AFDC-9A8D64F06392}" srcOrd="3" destOrd="0" presId="urn:microsoft.com/office/officeart/2018/2/layout/IconCircleList"/>
    <dgm:cxn modelId="{114B761F-7FDE-4C95-829D-7647E623BFA9}" type="presParOf" srcId="{FA0F86C4-3137-4519-A130-64159C5161BC}" destId="{E430DB2B-28F4-4D76-918C-DA82E5C5E98E}" srcOrd="1" destOrd="0" presId="urn:microsoft.com/office/officeart/2018/2/layout/IconCircleList"/>
    <dgm:cxn modelId="{67DE121D-C2E8-4639-9DBE-D3019BA8085E}" type="presParOf" srcId="{FA0F86C4-3137-4519-A130-64159C5161BC}" destId="{5E64DD1B-5B16-4CD2-A54C-3F322F7F60E8}" srcOrd="2" destOrd="0" presId="urn:microsoft.com/office/officeart/2018/2/layout/IconCircleList"/>
    <dgm:cxn modelId="{59D4F6F2-B380-4DD6-899D-B4D453F21F3E}" type="presParOf" srcId="{5E64DD1B-5B16-4CD2-A54C-3F322F7F60E8}" destId="{0E057619-E6CC-4557-B65D-1D89E4543522}" srcOrd="0" destOrd="0" presId="urn:microsoft.com/office/officeart/2018/2/layout/IconCircleList"/>
    <dgm:cxn modelId="{1AB22C41-D3C5-4227-97C9-1F7B3AACCEF7}" type="presParOf" srcId="{5E64DD1B-5B16-4CD2-A54C-3F322F7F60E8}" destId="{6F262016-B939-404E-8A5A-E3687F73F142}" srcOrd="1" destOrd="0" presId="urn:microsoft.com/office/officeart/2018/2/layout/IconCircleList"/>
    <dgm:cxn modelId="{F4FA7642-A0D8-44BC-BC26-50C75DA7CC53}" type="presParOf" srcId="{5E64DD1B-5B16-4CD2-A54C-3F322F7F60E8}" destId="{8BE495E8-9339-4788-AC9C-B851D7536761}" srcOrd="2" destOrd="0" presId="urn:microsoft.com/office/officeart/2018/2/layout/IconCircleList"/>
    <dgm:cxn modelId="{1818E8E1-D65B-4EDC-AA7C-E0981AF3F299}" type="presParOf" srcId="{5E64DD1B-5B16-4CD2-A54C-3F322F7F60E8}" destId="{DC807CFD-65F6-4F22-91D3-095B7EA0EE73}" srcOrd="3" destOrd="0" presId="urn:microsoft.com/office/officeart/2018/2/layout/IconCircleList"/>
    <dgm:cxn modelId="{87767F6E-09D8-4852-AA3E-AB1478037709}" type="presParOf" srcId="{FA0F86C4-3137-4519-A130-64159C5161BC}" destId="{8D932723-8E0C-440A-B97D-3E348AA03BA0}" srcOrd="3" destOrd="0" presId="urn:microsoft.com/office/officeart/2018/2/layout/IconCircleList"/>
    <dgm:cxn modelId="{E07C0F6E-F4F0-45E9-BEB0-E415BFE64FE0}" type="presParOf" srcId="{FA0F86C4-3137-4519-A130-64159C5161BC}" destId="{4BDD8D0B-4F77-438B-AEB1-2643E6AD29DB}" srcOrd="4" destOrd="0" presId="urn:microsoft.com/office/officeart/2018/2/layout/IconCircleList"/>
    <dgm:cxn modelId="{5CA5E8CF-7691-4532-8E70-9EF76FED5D19}" type="presParOf" srcId="{4BDD8D0B-4F77-438B-AEB1-2643E6AD29DB}" destId="{D2B9D27E-CD0A-417D-8D06-693AB64FFCE1}" srcOrd="0" destOrd="0" presId="urn:microsoft.com/office/officeart/2018/2/layout/IconCircleList"/>
    <dgm:cxn modelId="{7315C684-C91A-4BAE-9C60-4FD98B36BA8C}" type="presParOf" srcId="{4BDD8D0B-4F77-438B-AEB1-2643E6AD29DB}" destId="{373305B0-A3CD-42A5-98F9-ECF96F79CF65}" srcOrd="1" destOrd="0" presId="urn:microsoft.com/office/officeart/2018/2/layout/IconCircleList"/>
    <dgm:cxn modelId="{1FBFAB1F-3C6A-410B-A6F0-B454F1F5F214}" type="presParOf" srcId="{4BDD8D0B-4F77-438B-AEB1-2643E6AD29DB}" destId="{AF86F785-26B2-44D4-9FFA-4C10C524D98E}" srcOrd="2" destOrd="0" presId="urn:microsoft.com/office/officeart/2018/2/layout/IconCircleList"/>
    <dgm:cxn modelId="{E01944B3-EACE-4CC3-BBD7-2BD26817F0BE}" type="presParOf" srcId="{4BDD8D0B-4F77-438B-AEB1-2643E6AD29DB}" destId="{F15F43BF-4EDA-4B8E-8C00-2A3434E82F9E}" srcOrd="3" destOrd="0" presId="urn:microsoft.com/office/officeart/2018/2/layout/IconCircleList"/>
    <dgm:cxn modelId="{76F971BE-64D3-4958-B8C1-A7021ADB3C47}" type="presParOf" srcId="{FA0F86C4-3137-4519-A130-64159C5161BC}" destId="{76B9A57B-75F0-4DE1-92BB-7FC77A5CF145}" srcOrd="5" destOrd="0" presId="urn:microsoft.com/office/officeart/2018/2/layout/IconCircleList"/>
    <dgm:cxn modelId="{38E5D294-E04D-4770-902D-4CFABFB132F9}" type="presParOf" srcId="{FA0F86C4-3137-4519-A130-64159C5161BC}" destId="{13E66C57-EC04-4139-8809-6525556F3C18}" srcOrd="6" destOrd="0" presId="urn:microsoft.com/office/officeart/2018/2/layout/IconCircleList"/>
    <dgm:cxn modelId="{0CC1385C-F7D0-4AA8-AEF3-69A1B0CF0AE7}" type="presParOf" srcId="{13E66C57-EC04-4139-8809-6525556F3C18}" destId="{D8F1E693-19D0-4602-99AC-E47AD2644ADD}" srcOrd="0" destOrd="0" presId="urn:microsoft.com/office/officeart/2018/2/layout/IconCircleList"/>
    <dgm:cxn modelId="{F217D51A-4A1E-4493-8C4E-E9F60B2ED403}" type="presParOf" srcId="{13E66C57-EC04-4139-8809-6525556F3C18}" destId="{164A3938-65B0-4D0D-89D8-915D97279C7E}" srcOrd="1" destOrd="0" presId="urn:microsoft.com/office/officeart/2018/2/layout/IconCircleList"/>
    <dgm:cxn modelId="{16C1C5D5-7B4C-4B4A-94CE-1DB031F2B4C6}" type="presParOf" srcId="{13E66C57-EC04-4139-8809-6525556F3C18}" destId="{981684EE-E4E1-4F96-B6E6-839973471465}" srcOrd="2" destOrd="0" presId="urn:microsoft.com/office/officeart/2018/2/layout/IconCircleList"/>
    <dgm:cxn modelId="{84F34CCA-018E-4F45-B106-D2E15767E89E}" type="presParOf" srcId="{13E66C57-EC04-4139-8809-6525556F3C18}" destId="{F9FE0500-36C5-42F7-87ED-7BEE072FCCB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6D4D2F-EEB6-4066-B2E7-7D2A9BA4A0F6}"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9FB3B7D2-C869-48AC-8BB8-D664935503FA}">
      <dgm:prSet/>
      <dgm:spPr/>
      <dgm:t>
        <a:bodyPr/>
        <a:lstStyle/>
        <a:p>
          <a:r>
            <a:rPr lang="nl-NL"/>
            <a:t>Huisvestingseisen:</a:t>
          </a:r>
          <a:endParaRPr lang="en-US"/>
        </a:p>
      </dgm:t>
    </dgm:pt>
    <dgm:pt modelId="{97EAA4AB-36CA-4269-867F-1F8579F9D8CC}" type="parTrans" cxnId="{CC290CB8-DF9C-4D65-8057-8D647A261881}">
      <dgm:prSet/>
      <dgm:spPr/>
      <dgm:t>
        <a:bodyPr/>
        <a:lstStyle/>
        <a:p>
          <a:endParaRPr lang="en-US"/>
        </a:p>
      </dgm:t>
    </dgm:pt>
    <dgm:pt modelId="{0A7B3D44-610D-487F-ACD8-3BDC2715CA75}" type="sibTrans" cxnId="{CC290CB8-DF9C-4D65-8057-8D647A261881}">
      <dgm:prSet/>
      <dgm:spPr/>
      <dgm:t>
        <a:bodyPr/>
        <a:lstStyle/>
        <a:p>
          <a:endParaRPr lang="en-US"/>
        </a:p>
      </dgm:t>
    </dgm:pt>
    <dgm:pt modelId="{2076EA57-BB40-4461-8AF2-E2D87594105D}">
      <dgm:prSet/>
      <dgm:spPr/>
      <dgm:t>
        <a:bodyPr/>
        <a:lstStyle/>
        <a:p>
          <a:r>
            <a:rPr lang="nl-NL"/>
            <a:t>Nooit alleen houden</a:t>
          </a:r>
          <a:endParaRPr lang="en-US"/>
        </a:p>
      </dgm:t>
    </dgm:pt>
    <dgm:pt modelId="{1659733C-1B30-4FF5-9668-63C7A287F1A7}" type="parTrans" cxnId="{95EDFA9C-B3C8-4C5E-A8C3-37DC9C061AEE}">
      <dgm:prSet/>
      <dgm:spPr/>
      <dgm:t>
        <a:bodyPr/>
        <a:lstStyle/>
        <a:p>
          <a:endParaRPr lang="en-US"/>
        </a:p>
      </dgm:t>
    </dgm:pt>
    <dgm:pt modelId="{06F2190E-9F59-4012-AE7A-51FDA3C7743B}" type="sibTrans" cxnId="{95EDFA9C-B3C8-4C5E-A8C3-37DC9C061AEE}">
      <dgm:prSet/>
      <dgm:spPr/>
      <dgm:t>
        <a:bodyPr/>
        <a:lstStyle/>
        <a:p>
          <a:endParaRPr lang="en-US"/>
        </a:p>
      </dgm:t>
    </dgm:pt>
    <dgm:pt modelId="{2E99F4DF-D817-4A71-A42D-6D41C8640294}">
      <dgm:prSet/>
      <dgm:spPr/>
      <dgm:t>
        <a:bodyPr/>
        <a:lstStyle/>
        <a:p>
          <a:r>
            <a:rPr lang="nl-NL"/>
            <a:t>Man en vrouw meestal beste combinatie</a:t>
          </a:r>
          <a:endParaRPr lang="en-US"/>
        </a:p>
      </dgm:t>
    </dgm:pt>
    <dgm:pt modelId="{189BE9E1-1CFC-4F4B-98CE-A2292A83E3F9}" type="parTrans" cxnId="{D42613A1-0419-4D41-9D87-39E6F707A703}">
      <dgm:prSet/>
      <dgm:spPr/>
      <dgm:t>
        <a:bodyPr/>
        <a:lstStyle/>
        <a:p>
          <a:endParaRPr lang="en-US"/>
        </a:p>
      </dgm:t>
    </dgm:pt>
    <dgm:pt modelId="{D2C84B12-B461-4ACA-92FA-4C737F4CACB8}" type="sibTrans" cxnId="{D42613A1-0419-4D41-9D87-39E6F707A703}">
      <dgm:prSet/>
      <dgm:spPr/>
      <dgm:t>
        <a:bodyPr/>
        <a:lstStyle/>
        <a:p>
          <a:endParaRPr lang="en-US"/>
        </a:p>
      </dgm:t>
    </dgm:pt>
    <dgm:pt modelId="{CF04B545-AECC-41ED-A412-DE61BD49EDA0}">
      <dgm:prSet/>
      <dgm:spPr/>
      <dgm:t>
        <a:bodyPr/>
        <a:lstStyle/>
        <a:p>
          <a:r>
            <a:rPr lang="nl-NL"/>
            <a:t>Konijnen kun je binnen en buiten houden</a:t>
          </a:r>
          <a:endParaRPr lang="en-US"/>
        </a:p>
      </dgm:t>
    </dgm:pt>
    <dgm:pt modelId="{8E011385-830B-4FA9-9EFB-0B16CB393784}" type="parTrans" cxnId="{A309CB95-DC54-4820-B90F-26B83096F675}">
      <dgm:prSet/>
      <dgm:spPr/>
      <dgm:t>
        <a:bodyPr/>
        <a:lstStyle/>
        <a:p>
          <a:endParaRPr lang="en-US"/>
        </a:p>
      </dgm:t>
    </dgm:pt>
    <dgm:pt modelId="{8FCE43E9-5B0A-47F3-845D-F2BA7CDFAD1C}" type="sibTrans" cxnId="{A309CB95-DC54-4820-B90F-26B83096F675}">
      <dgm:prSet/>
      <dgm:spPr/>
      <dgm:t>
        <a:bodyPr/>
        <a:lstStyle/>
        <a:p>
          <a:endParaRPr lang="en-US"/>
        </a:p>
      </dgm:t>
    </dgm:pt>
    <dgm:pt modelId="{1E9D5ADE-255E-47CF-9F2E-18A443AABBB1}">
      <dgm:prSet/>
      <dgm:spPr/>
      <dgm:t>
        <a:bodyPr/>
        <a:lstStyle/>
        <a:p>
          <a:r>
            <a:rPr lang="nl-NL"/>
            <a:t>Kunnen slecht tegen grote tempratuurverschillen</a:t>
          </a:r>
          <a:endParaRPr lang="en-US"/>
        </a:p>
      </dgm:t>
    </dgm:pt>
    <dgm:pt modelId="{59C91EBE-8C19-4176-B67A-4E0A8B9675CE}" type="parTrans" cxnId="{BA07C2C2-7076-4A75-8328-7C9FF4727B6A}">
      <dgm:prSet/>
      <dgm:spPr/>
      <dgm:t>
        <a:bodyPr/>
        <a:lstStyle/>
        <a:p>
          <a:endParaRPr lang="en-US"/>
        </a:p>
      </dgm:t>
    </dgm:pt>
    <dgm:pt modelId="{2725DB9B-815A-4666-ABB4-C0FCA2CF8739}" type="sibTrans" cxnId="{BA07C2C2-7076-4A75-8328-7C9FF4727B6A}">
      <dgm:prSet/>
      <dgm:spPr/>
      <dgm:t>
        <a:bodyPr/>
        <a:lstStyle/>
        <a:p>
          <a:endParaRPr lang="en-US"/>
        </a:p>
      </dgm:t>
    </dgm:pt>
    <dgm:pt modelId="{73B7610C-4380-458F-A53A-CB18C76CCBA7}">
      <dgm:prSet/>
      <dgm:spPr/>
      <dgm:t>
        <a:bodyPr/>
        <a:lstStyle/>
        <a:p>
          <a:r>
            <a:rPr lang="nl-NL"/>
            <a:t>Onderhoud</a:t>
          </a:r>
          <a:endParaRPr lang="en-US"/>
        </a:p>
      </dgm:t>
    </dgm:pt>
    <dgm:pt modelId="{19DF2F89-814D-46C3-9E9A-AB1A57E69C43}" type="parTrans" cxnId="{57A6C538-4D3C-4A90-A062-187044BEAA9B}">
      <dgm:prSet/>
      <dgm:spPr/>
      <dgm:t>
        <a:bodyPr/>
        <a:lstStyle/>
        <a:p>
          <a:endParaRPr lang="en-US"/>
        </a:p>
      </dgm:t>
    </dgm:pt>
    <dgm:pt modelId="{2FB60103-2189-43D7-B7CA-4A87AC875736}" type="sibTrans" cxnId="{57A6C538-4D3C-4A90-A062-187044BEAA9B}">
      <dgm:prSet/>
      <dgm:spPr/>
      <dgm:t>
        <a:bodyPr/>
        <a:lstStyle/>
        <a:p>
          <a:endParaRPr lang="en-US"/>
        </a:p>
      </dgm:t>
    </dgm:pt>
    <dgm:pt modelId="{94AB8821-9059-4F91-9A15-491292629B67}">
      <dgm:prSet/>
      <dgm:spPr/>
      <dgm:t>
        <a:bodyPr/>
        <a:lstStyle/>
        <a:p>
          <a:r>
            <a:rPr lang="nl-NL"/>
            <a:t>Elke week hok schoonmaken</a:t>
          </a:r>
          <a:endParaRPr lang="en-US"/>
        </a:p>
      </dgm:t>
    </dgm:pt>
    <dgm:pt modelId="{F27ED23C-BA2F-4EDE-A9AD-15E2BF067591}" type="parTrans" cxnId="{1A66484F-8A98-4055-B892-AE7E02369007}">
      <dgm:prSet/>
      <dgm:spPr/>
      <dgm:t>
        <a:bodyPr/>
        <a:lstStyle/>
        <a:p>
          <a:endParaRPr lang="en-US"/>
        </a:p>
      </dgm:t>
    </dgm:pt>
    <dgm:pt modelId="{668D0833-B562-4DA3-82BA-B0F48868C0BA}" type="sibTrans" cxnId="{1A66484F-8A98-4055-B892-AE7E02369007}">
      <dgm:prSet/>
      <dgm:spPr/>
      <dgm:t>
        <a:bodyPr/>
        <a:lstStyle/>
        <a:p>
          <a:endParaRPr lang="en-US"/>
        </a:p>
      </dgm:t>
    </dgm:pt>
    <dgm:pt modelId="{741A3FB5-9070-40D0-9BAA-74E40EF04D88}">
      <dgm:prSet/>
      <dgm:spPr/>
      <dgm:t>
        <a:bodyPr/>
        <a:lstStyle/>
        <a:p>
          <a:r>
            <a:rPr lang="nl-NL"/>
            <a:t>Langharige konijnen per 2 dagen borstelen</a:t>
          </a:r>
          <a:endParaRPr lang="en-US"/>
        </a:p>
      </dgm:t>
    </dgm:pt>
    <dgm:pt modelId="{F96FA7B2-4906-460E-A92F-717132AC018C}" type="parTrans" cxnId="{4CA8CC16-BF2D-4D82-9E4E-8A35525DEE65}">
      <dgm:prSet/>
      <dgm:spPr/>
      <dgm:t>
        <a:bodyPr/>
        <a:lstStyle/>
        <a:p>
          <a:endParaRPr lang="en-US"/>
        </a:p>
      </dgm:t>
    </dgm:pt>
    <dgm:pt modelId="{C77F6A57-B393-4942-9189-5B4FF13E9C69}" type="sibTrans" cxnId="{4CA8CC16-BF2D-4D82-9E4E-8A35525DEE65}">
      <dgm:prSet/>
      <dgm:spPr/>
      <dgm:t>
        <a:bodyPr/>
        <a:lstStyle/>
        <a:p>
          <a:endParaRPr lang="en-US"/>
        </a:p>
      </dgm:t>
    </dgm:pt>
    <dgm:pt modelId="{A703EA2E-0475-4E9C-872C-6D5585CC1708}">
      <dgm:prSet/>
      <dgm:spPr/>
      <dgm:t>
        <a:bodyPr/>
        <a:lstStyle/>
        <a:p>
          <a:r>
            <a:rPr lang="nl-NL"/>
            <a:t>Vieze plekken vaker schoonmaken</a:t>
          </a:r>
          <a:endParaRPr lang="en-US"/>
        </a:p>
      </dgm:t>
    </dgm:pt>
    <dgm:pt modelId="{E8E033FB-E9A4-4996-81FA-2BD1C6AA70F7}" type="parTrans" cxnId="{47434F56-6CFC-4ECB-9FEE-0B250937E812}">
      <dgm:prSet/>
      <dgm:spPr/>
      <dgm:t>
        <a:bodyPr/>
        <a:lstStyle/>
        <a:p>
          <a:endParaRPr lang="en-US"/>
        </a:p>
      </dgm:t>
    </dgm:pt>
    <dgm:pt modelId="{CA3F0BBC-CDC1-40B8-BEE8-322E55CD469B}" type="sibTrans" cxnId="{47434F56-6CFC-4ECB-9FEE-0B250937E812}">
      <dgm:prSet/>
      <dgm:spPr/>
      <dgm:t>
        <a:bodyPr/>
        <a:lstStyle/>
        <a:p>
          <a:endParaRPr lang="en-US"/>
        </a:p>
      </dgm:t>
    </dgm:pt>
    <dgm:pt modelId="{7FC42C0F-4934-4237-9754-615EBA07A7EB}" type="pres">
      <dgm:prSet presAssocID="{306D4D2F-EEB6-4066-B2E7-7D2A9BA4A0F6}" presName="linear" presStyleCnt="0">
        <dgm:presLayoutVars>
          <dgm:dir/>
          <dgm:animLvl val="lvl"/>
          <dgm:resizeHandles val="exact"/>
        </dgm:presLayoutVars>
      </dgm:prSet>
      <dgm:spPr/>
    </dgm:pt>
    <dgm:pt modelId="{5EF66E35-3972-421D-BF84-AA37F1BB1FB7}" type="pres">
      <dgm:prSet presAssocID="{9FB3B7D2-C869-48AC-8BB8-D664935503FA}" presName="parentLin" presStyleCnt="0"/>
      <dgm:spPr/>
    </dgm:pt>
    <dgm:pt modelId="{09E6F6DC-C011-40C0-836B-F482EA0E810D}" type="pres">
      <dgm:prSet presAssocID="{9FB3B7D2-C869-48AC-8BB8-D664935503FA}" presName="parentLeftMargin" presStyleLbl="node1" presStyleIdx="0" presStyleCnt="2"/>
      <dgm:spPr/>
    </dgm:pt>
    <dgm:pt modelId="{072224C9-CE53-4664-AF13-2B9AB2508FBB}" type="pres">
      <dgm:prSet presAssocID="{9FB3B7D2-C869-48AC-8BB8-D664935503FA}" presName="parentText" presStyleLbl="node1" presStyleIdx="0" presStyleCnt="2">
        <dgm:presLayoutVars>
          <dgm:chMax val="0"/>
          <dgm:bulletEnabled val="1"/>
        </dgm:presLayoutVars>
      </dgm:prSet>
      <dgm:spPr/>
    </dgm:pt>
    <dgm:pt modelId="{59448229-F218-4F20-BFB9-C95B30143531}" type="pres">
      <dgm:prSet presAssocID="{9FB3B7D2-C869-48AC-8BB8-D664935503FA}" presName="negativeSpace" presStyleCnt="0"/>
      <dgm:spPr/>
    </dgm:pt>
    <dgm:pt modelId="{36E474D5-AB6F-4DB5-B22C-63CF87433DF2}" type="pres">
      <dgm:prSet presAssocID="{9FB3B7D2-C869-48AC-8BB8-D664935503FA}" presName="childText" presStyleLbl="conFgAcc1" presStyleIdx="0" presStyleCnt="2">
        <dgm:presLayoutVars>
          <dgm:bulletEnabled val="1"/>
        </dgm:presLayoutVars>
      </dgm:prSet>
      <dgm:spPr/>
    </dgm:pt>
    <dgm:pt modelId="{8CDF6B84-B5D4-4F8F-A4E5-F12C841F8D83}" type="pres">
      <dgm:prSet presAssocID="{0A7B3D44-610D-487F-ACD8-3BDC2715CA75}" presName="spaceBetweenRectangles" presStyleCnt="0"/>
      <dgm:spPr/>
    </dgm:pt>
    <dgm:pt modelId="{5BE8EA1A-DC7A-4D92-8566-1BC41BA34286}" type="pres">
      <dgm:prSet presAssocID="{73B7610C-4380-458F-A53A-CB18C76CCBA7}" presName="parentLin" presStyleCnt="0"/>
      <dgm:spPr/>
    </dgm:pt>
    <dgm:pt modelId="{7D9638E7-50C0-4AB1-905C-D170D8C3F8D8}" type="pres">
      <dgm:prSet presAssocID="{73B7610C-4380-458F-A53A-CB18C76CCBA7}" presName="parentLeftMargin" presStyleLbl="node1" presStyleIdx="0" presStyleCnt="2"/>
      <dgm:spPr/>
    </dgm:pt>
    <dgm:pt modelId="{728BF1E9-130D-4025-96AF-87B588AB5B45}" type="pres">
      <dgm:prSet presAssocID="{73B7610C-4380-458F-A53A-CB18C76CCBA7}" presName="parentText" presStyleLbl="node1" presStyleIdx="1" presStyleCnt="2">
        <dgm:presLayoutVars>
          <dgm:chMax val="0"/>
          <dgm:bulletEnabled val="1"/>
        </dgm:presLayoutVars>
      </dgm:prSet>
      <dgm:spPr/>
    </dgm:pt>
    <dgm:pt modelId="{9B64998E-509D-4A8F-A084-CECADEC2F340}" type="pres">
      <dgm:prSet presAssocID="{73B7610C-4380-458F-A53A-CB18C76CCBA7}" presName="negativeSpace" presStyleCnt="0"/>
      <dgm:spPr/>
    </dgm:pt>
    <dgm:pt modelId="{85D5A089-F22F-4508-BA9D-BB0C66B35F7E}" type="pres">
      <dgm:prSet presAssocID="{73B7610C-4380-458F-A53A-CB18C76CCBA7}" presName="childText" presStyleLbl="conFgAcc1" presStyleIdx="1" presStyleCnt="2">
        <dgm:presLayoutVars>
          <dgm:bulletEnabled val="1"/>
        </dgm:presLayoutVars>
      </dgm:prSet>
      <dgm:spPr/>
    </dgm:pt>
  </dgm:ptLst>
  <dgm:cxnLst>
    <dgm:cxn modelId="{4CA8CC16-BF2D-4D82-9E4E-8A35525DEE65}" srcId="{73B7610C-4380-458F-A53A-CB18C76CCBA7}" destId="{741A3FB5-9070-40D0-9BAA-74E40EF04D88}" srcOrd="1" destOrd="0" parTransId="{F96FA7B2-4906-460E-A92F-717132AC018C}" sibTransId="{C77F6A57-B393-4942-9189-5B4FF13E9C69}"/>
    <dgm:cxn modelId="{4F58A728-ACBD-453D-AAE0-EFD8DA45998E}" type="presOf" srcId="{306D4D2F-EEB6-4066-B2E7-7D2A9BA4A0F6}" destId="{7FC42C0F-4934-4237-9754-615EBA07A7EB}" srcOrd="0" destOrd="0" presId="urn:microsoft.com/office/officeart/2005/8/layout/list1"/>
    <dgm:cxn modelId="{57A6C538-4D3C-4A90-A062-187044BEAA9B}" srcId="{306D4D2F-EEB6-4066-B2E7-7D2A9BA4A0F6}" destId="{73B7610C-4380-458F-A53A-CB18C76CCBA7}" srcOrd="1" destOrd="0" parTransId="{19DF2F89-814D-46C3-9E9A-AB1A57E69C43}" sibTransId="{2FB60103-2189-43D7-B7CA-4A87AC875736}"/>
    <dgm:cxn modelId="{C883B63F-3E0C-4080-8FE5-C5B3D01A6AEF}" type="presOf" srcId="{A703EA2E-0475-4E9C-872C-6D5585CC1708}" destId="{85D5A089-F22F-4508-BA9D-BB0C66B35F7E}" srcOrd="0" destOrd="2" presId="urn:microsoft.com/office/officeart/2005/8/layout/list1"/>
    <dgm:cxn modelId="{F0050F5B-6163-4D9E-B5F2-1027EFE74EA1}" type="presOf" srcId="{2E99F4DF-D817-4A71-A42D-6D41C8640294}" destId="{36E474D5-AB6F-4DB5-B22C-63CF87433DF2}" srcOrd="0" destOrd="1" presId="urn:microsoft.com/office/officeart/2005/8/layout/list1"/>
    <dgm:cxn modelId="{10A5CE67-7438-4994-9ED0-254B50FA84B7}" type="presOf" srcId="{94AB8821-9059-4F91-9A15-491292629B67}" destId="{85D5A089-F22F-4508-BA9D-BB0C66B35F7E}" srcOrd="0" destOrd="0" presId="urn:microsoft.com/office/officeart/2005/8/layout/list1"/>
    <dgm:cxn modelId="{84113548-1993-4E88-9DD2-A97F14159096}" type="presOf" srcId="{2076EA57-BB40-4461-8AF2-E2D87594105D}" destId="{36E474D5-AB6F-4DB5-B22C-63CF87433DF2}" srcOrd="0" destOrd="0" presId="urn:microsoft.com/office/officeart/2005/8/layout/list1"/>
    <dgm:cxn modelId="{1A66484F-8A98-4055-B892-AE7E02369007}" srcId="{73B7610C-4380-458F-A53A-CB18C76CCBA7}" destId="{94AB8821-9059-4F91-9A15-491292629B67}" srcOrd="0" destOrd="0" parTransId="{F27ED23C-BA2F-4EDE-A9AD-15E2BF067591}" sibTransId="{668D0833-B562-4DA3-82BA-B0F48868C0BA}"/>
    <dgm:cxn modelId="{47434F56-6CFC-4ECB-9FEE-0B250937E812}" srcId="{73B7610C-4380-458F-A53A-CB18C76CCBA7}" destId="{A703EA2E-0475-4E9C-872C-6D5585CC1708}" srcOrd="2" destOrd="0" parTransId="{E8E033FB-E9A4-4996-81FA-2BD1C6AA70F7}" sibTransId="{CA3F0BBC-CDC1-40B8-BEE8-322E55CD469B}"/>
    <dgm:cxn modelId="{B8456F56-B5B6-480A-8295-368BF7BE7F48}" type="presOf" srcId="{9FB3B7D2-C869-48AC-8BB8-D664935503FA}" destId="{09E6F6DC-C011-40C0-836B-F482EA0E810D}" srcOrd="0" destOrd="0" presId="urn:microsoft.com/office/officeart/2005/8/layout/list1"/>
    <dgm:cxn modelId="{37E83A7B-15D4-4CCB-914B-AC6FBEA39BAA}" type="presOf" srcId="{9FB3B7D2-C869-48AC-8BB8-D664935503FA}" destId="{072224C9-CE53-4664-AF13-2B9AB2508FBB}" srcOrd="1" destOrd="0" presId="urn:microsoft.com/office/officeart/2005/8/layout/list1"/>
    <dgm:cxn modelId="{A309CB95-DC54-4820-B90F-26B83096F675}" srcId="{9FB3B7D2-C869-48AC-8BB8-D664935503FA}" destId="{CF04B545-AECC-41ED-A412-DE61BD49EDA0}" srcOrd="2" destOrd="0" parTransId="{8E011385-830B-4FA9-9EFB-0B16CB393784}" sibTransId="{8FCE43E9-5B0A-47F3-845D-F2BA7CDFAD1C}"/>
    <dgm:cxn modelId="{95EDFA9C-B3C8-4C5E-A8C3-37DC9C061AEE}" srcId="{9FB3B7D2-C869-48AC-8BB8-D664935503FA}" destId="{2076EA57-BB40-4461-8AF2-E2D87594105D}" srcOrd="0" destOrd="0" parTransId="{1659733C-1B30-4FF5-9668-63C7A287F1A7}" sibTransId="{06F2190E-9F59-4012-AE7A-51FDA3C7743B}"/>
    <dgm:cxn modelId="{D42613A1-0419-4D41-9D87-39E6F707A703}" srcId="{9FB3B7D2-C869-48AC-8BB8-D664935503FA}" destId="{2E99F4DF-D817-4A71-A42D-6D41C8640294}" srcOrd="1" destOrd="0" parTransId="{189BE9E1-1CFC-4F4B-98CE-A2292A83E3F9}" sibTransId="{D2C84B12-B461-4ACA-92FA-4C737F4CACB8}"/>
    <dgm:cxn modelId="{39DDC9A8-92AE-4384-926E-8E2D2084528F}" type="presOf" srcId="{741A3FB5-9070-40D0-9BAA-74E40EF04D88}" destId="{85D5A089-F22F-4508-BA9D-BB0C66B35F7E}" srcOrd="0" destOrd="1" presId="urn:microsoft.com/office/officeart/2005/8/layout/list1"/>
    <dgm:cxn modelId="{A06737A9-2496-4484-9849-82CEF9DC52EE}" type="presOf" srcId="{73B7610C-4380-458F-A53A-CB18C76CCBA7}" destId="{7D9638E7-50C0-4AB1-905C-D170D8C3F8D8}" srcOrd="0" destOrd="0" presId="urn:microsoft.com/office/officeart/2005/8/layout/list1"/>
    <dgm:cxn modelId="{CC290CB8-DF9C-4D65-8057-8D647A261881}" srcId="{306D4D2F-EEB6-4066-B2E7-7D2A9BA4A0F6}" destId="{9FB3B7D2-C869-48AC-8BB8-D664935503FA}" srcOrd="0" destOrd="0" parTransId="{97EAA4AB-36CA-4269-867F-1F8579F9D8CC}" sibTransId="{0A7B3D44-610D-487F-ACD8-3BDC2715CA75}"/>
    <dgm:cxn modelId="{D124D3BE-EEAC-47B3-AE8E-5588290E5143}" type="presOf" srcId="{1E9D5ADE-255E-47CF-9F2E-18A443AABBB1}" destId="{36E474D5-AB6F-4DB5-B22C-63CF87433DF2}" srcOrd="0" destOrd="3" presId="urn:microsoft.com/office/officeart/2005/8/layout/list1"/>
    <dgm:cxn modelId="{BA07C2C2-7076-4A75-8328-7C9FF4727B6A}" srcId="{9FB3B7D2-C869-48AC-8BB8-D664935503FA}" destId="{1E9D5ADE-255E-47CF-9F2E-18A443AABBB1}" srcOrd="3" destOrd="0" parTransId="{59C91EBE-8C19-4176-B67A-4E0A8B9675CE}" sibTransId="{2725DB9B-815A-4666-ABB4-C0FCA2CF8739}"/>
    <dgm:cxn modelId="{36BB6FDF-EEB7-4452-A4FB-91C8181FA807}" type="presOf" srcId="{73B7610C-4380-458F-A53A-CB18C76CCBA7}" destId="{728BF1E9-130D-4025-96AF-87B588AB5B45}" srcOrd="1" destOrd="0" presId="urn:microsoft.com/office/officeart/2005/8/layout/list1"/>
    <dgm:cxn modelId="{C4EB13FC-10B3-4D06-9BB5-9E77C543D116}" type="presOf" srcId="{CF04B545-AECC-41ED-A412-DE61BD49EDA0}" destId="{36E474D5-AB6F-4DB5-B22C-63CF87433DF2}" srcOrd="0" destOrd="2" presId="urn:microsoft.com/office/officeart/2005/8/layout/list1"/>
    <dgm:cxn modelId="{312740B3-B9AA-4364-80D2-07B430E2C0C6}" type="presParOf" srcId="{7FC42C0F-4934-4237-9754-615EBA07A7EB}" destId="{5EF66E35-3972-421D-BF84-AA37F1BB1FB7}" srcOrd="0" destOrd="0" presId="urn:microsoft.com/office/officeart/2005/8/layout/list1"/>
    <dgm:cxn modelId="{999A39EC-34ED-44F6-BB07-EDB2D33E2D17}" type="presParOf" srcId="{5EF66E35-3972-421D-BF84-AA37F1BB1FB7}" destId="{09E6F6DC-C011-40C0-836B-F482EA0E810D}" srcOrd="0" destOrd="0" presId="urn:microsoft.com/office/officeart/2005/8/layout/list1"/>
    <dgm:cxn modelId="{64B83C14-FEE7-42DF-A655-4B0F3A19B7A8}" type="presParOf" srcId="{5EF66E35-3972-421D-BF84-AA37F1BB1FB7}" destId="{072224C9-CE53-4664-AF13-2B9AB2508FBB}" srcOrd="1" destOrd="0" presId="urn:microsoft.com/office/officeart/2005/8/layout/list1"/>
    <dgm:cxn modelId="{4B948386-2450-4A65-BC00-A19B4C6DFB8A}" type="presParOf" srcId="{7FC42C0F-4934-4237-9754-615EBA07A7EB}" destId="{59448229-F218-4F20-BFB9-C95B30143531}" srcOrd="1" destOrd="0" presId="urn:microsoft.com/office/officeart/2005/8/layout/list1"/>
    <dgm:cxn modelId="{C56342D6-618D-4D2E-86BD-CA29FDA67E0F}" type="presParOf" srcId="{7FC42C0F-4934-4237-9754-615EBA07A7EB}" destId="{36E474D5-AB6F-4DB5-B22C-63CF87433DF2}" srcOrd="2" destOrd="0" presId="urn:microsoft.com/office/officeart/2005/8/layout/list1"/>
    <dgm:cxn modelId="{2B350ABB-C37C-4B8D-812F-EAD80C7E4CD7}" type="presParOf" srcId="{7FC42C0F-4934-4237-9754-615EBA07A7EB}" destId="{8CDF6B84-B5D4-4F8F-A4E5-F12C841F8D83}" srcOrd="3" destOrd="0" presId="urn:microsoft.com/office/officeart/2005/8/layout/list1"/>
    <dgm:cxn modelId="{16884FEF-267A-4244-AD97-9FB524226D71}" type="presParOf" srcId="{7FC42C0F-4934-4237-9754-615EBA07A7EB}" destId="{5BE8EA1A-DC7A-4D92-8566-1BC41BA34286}" srcOrd="4" destOrd="0" presId="urn:microsoft.com/office/officeart/2005/8/layout/list1"/>
    <dgm:cxn modelId="{F4CDB877-8AA6-41D0-9F42-08B7B8FB3B57}" type="presParOf" srcId="{5BE8EA1A-DC7A-4D92-8566-1BC41BA34286}" destId="{7D9638E7-50C0-4AB1-905C-D170D8C3F8D8}" srcOrd="0" destOrd="0" presId="urn:microsoft.com/office/officeart/2005/8/layout/list1"/>
    <dgm:cxn modelId="{6980635B-0139-449F-A6BF-A29B086B5136}" type="presParOf" srcId="{5BE8EA1A-DC7A-4D92-8566-1BC41BA34286}" destId="{728BF1E9-130D-4025-96AF-87B588AB5B45}" srcOrd="1" destOrd="0" presId="urn:microsoft.com/office/officeart/2005/8/layout/list1"/>
    <dgm:cxn modelId="{7C0FAC0A-4AF3-440B-B791-CCAFE8F49AB2}" type="presParOf" srcId="{7FC42C0F-4934-4237-9754-615EBA07A7EB}" destId="{9B64998E-509D-4A8F-A084-CECADEC2F340}" srcOrd="5" destOrd="0" presId="urn:microsoft.com/office/officeart/2005/8/layout/list1"/>
    <dgm:cxn modelId="{C339A077-31AA-493F-B00D-247DAD031698}" type="presParOf" srcId="{7FC42C0F-4934-4237-9754-615EBA07A7EB}" destId="{85D5A089-F22F-4508-BA9D-BB0C66B35F7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39798-EBB8-43E2-86D9-196140AF997D}">
      <dsp:nvSpPr>
        <dsp:cNvPr id="0" name=""/>
        <dsp:cNvSpPr/>
      </dsp:nvSpPr>
      <dsp:spPr>
        <a:xfrm>
          <a:off x="5739" y="772"/>
          <a:ext cx="5268034" cy="158041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137" tIns="195137" rIns="195137" bIns="195137" numCol="1" spcCol="1270" anchor="ctr" anchorCtr="0">
          <a:noAutofit/>
        </a:bodyPr>
        <a:lstStyle/>
        <a:p>
          <a:pPr marL="0" lvl="0" indent="0" algn="ctr" defTabSz="1244600">
            <a:lnSpc>
              <a:spcPct val="90000"/>
            </a:lnSpc>
            <a:spcBef>
              <a:spcPct val="0"/>
            </a:spcBef>
            <a:spcAft>
              <a:spcPct val="35000"/>
            </a:spcAft>
            <a:buNone/>
          </a:pPr>
          <a:r>
            <a:rPr lang="nl-NL" sz="2800" kern="1200">
              <a:latin typeface="Calibri" panose="020F0502020204030204"/>
              <a:ea typeface="+mn-ea"/>
              <a:cs typeface="+mn-cs"/>
            </a:rPr>
            <a:t>Hooi</a:t>
          </a:r>
          <a:endParaRPr lang="en-US" sz="2800" kern="1200">
            <a:latin typeface="Calibri" panose="020F0502020204030204"/>
            <a:ea typeface="+mn-ea"/>
            <a:cs typeface="+mn-cs"/>
          </a:endParaRPr>
        </a:p>
      </dsp:txBody>
      <dsp:txXfrm>
        <a:off x="479862" y="772"/>
        <a:ext cx="4319788" cy="1580410"/>
      </dsp:txXfrm>
    </dsp:sp>
    <dsp:sp modelId="{308CB89F-8CB1-486E-B9FF-FCE8DABAA8D7}">
      <dsp:nvSpPr>
        <dsp:cNvPr id="0" name=""/>
        <dsp:cNvSpPr/>
      </dsp:nvSpPr>
      <dsp:spPr>
        <a:xfrm>
          <a:off x="0" y="1581955"/>
          <a:ext cx="4793910" cy="2769382"/>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8825" tIns="378825" rIns="378825" bIns="757651" numCol="1" spcCol="1270" anchor="t" anchorCtr="0">
          <a:noAutofit/>
        </a:bodyPr>
        <a:lstStyle/>
        <a:p>
          <a:pPr marL="0" lvl="0" indent="0" algn="l" defTabSz="1066800">
            <a:lnSpc>
              <a:spcPct val="90000"/>
            </a:lnSpc>
            <a:spcBef>
              <a:spcPct val="0"/>
            </a:spcBef>
            <a:spcAft>
              <a:spcPct val="35000"/>
            </a:spcAft>
            <a:buNone/>
          </a:pPr>
          <a:r>
            <a:rPr lang="nl-NL" sz="2400" kern="1200" dirty="0">
              <a:latin typeface="Calibri" panose="020F0502020204030204"/>
              <a:ea typeface="+mn-ea"/>
              <a:cs typeface="+mn-cs"/>
            </a:rPr>
            <a:t>Zo groen mogelijk</a:t>
          </a:r>
          <a:endParaRPr lang="en-US" sz="2400" kern="1200" dirty="0">
            <a:latin typeface="Calibri" panose="020F0502020204030204"/>
            <a:ea typeface="+mn-ea"/>
            <a:cs typeface="+mn-cs"/>
          </a:endParaRPr>
        </a:p>
        <a:p>
          <a:pPr marL="0" lvl="0" indent="0" algn="l" defTabSz="1066800">
            <a:lnSpc>
              <a:spcPct val="90000"/>
            </a:lnSpc>
            <a:spcBef>
              <a:spcPct val="0"/>
            </a:spcBef>
            <a:spcAft>
              <a:spcPct val="35000"/>
            </a:spcAft>
            <a:buNone/>
          </a:pPr>
          <a:r>
            <a:rPr lang="nl-NL" sz="2400" kern="1200" dirty="0">
              <a:latin typeface="Calibri" panose="020F0502020204030204"/>
              <a:ea typeface="+mn-ea"/>
              <a:cs typeface="+mn-cs"/>
            </a:rPr>
            <a:t>Vers hooi</a:t>
          </a:r>
          <a:endParaRPr lang="en-US" sz="2400" kern="1200" dirty="0">
            <a:latin typeface="Calibri" panose="020F0502020204030204"/>
            <a:ea typeface="+mn-ea"/>
            <a:cs typeface="+mn-cs"/>
          </a:endParaRPr>
        </a:p>
        <a:p>
          <a:pPr marL="0" lvl="0" indent="0" algn="l" defTabSz="1066800">
            <a:lnSpc>
              <a:spcPct val="90000"/>
            </a:lnSpc>
            <a:spcBef>
              <a:spcPct val="0"/>
            </a:spcBef>
            <a:spcAft>
              <a:spcPct val="35000"/>
            </a:spcAft>
            <a:buNone/>
          </a:pPr>
          <a:r>
            <a:rPr lang="nl-NL" sz="2400" kern="1200" dirty="0">
              <a:latin typeface="Calibri" panose="020F0502020204030204"/>
              <a:ea typeface="+mn-ea"/>
              <a:cs typeface="+mn-cs"/>
            </a:rPr>
            <a:t>Kijk uit met schimmel</a:t>
          </a:r>
          <a:endParaRPr lang="en-US" sz="2400" kern="1200" dirty="0">
            <a:latin typeface="Calibri" panose="020F0502020204030204"/>
            <a:ea typeface="+mn-ea"/>
            <a:cs typeface="+mn-cs"/>
          </a:endParaRPr>
        </a:p>
        <a:p>
          <a:pPr marL="0" lvl="0" indent="0" algn="l" defTabSz="1066800">
            <a:lnSpc>
              <a:spcPct val="90000"/>
            </a:lnSpc>
            <a:spcBef>
              <a:spcPct val="0"/>
            </a:spcBef>
            <a:spcAft>
              <a:spcPct val="35000"/>
            </a:spcAft>
            <a:buNone/>
          </a:pPr>
          <a:r>
            <a:rPr lang="nl-NL" sz="2400" kern="1200" dirty="0">
              <a:latin typeface="Calibri" panose="020F0502020204030204"/>
              <a:ea typeface="+mn-ea"/>
              <a:cs typeface="+mn-cs"/>
            </a:rPr>
            <a:t>Meer energie</a:t>
          </a:r>
          <a:endParaRPr lang="en-US" sz="2400" kern="1200" dirty="0">
            <a:latin typeface="Calibri" panose="020F0502020204030204"/>
            <a:ea typeface="+mn-ea"/>
            <a:cs typeface="+mn-cs"/>
          </a:endParaRPr>
        </a:p>
        <a:p>
          <a:pPr marL="0" lvl="0" indent="0" algn="l" defTabSz="1066800">
            <a:lnSpc>
              <a:spcPct val="90000"/>
            </a:lnSpc>
            <a:spcBef>
              <a:spcPct val="0"/>
            </a:spcBef>
            <a:spcAft>
              <a:spcPct val="35000"/>
            </a:spcAft>
            <a:buNone/>
          </a:pPr>
          <a:r>
            <a:rPr lang="en-US" sz="2400" kern="1200" dirty="0" err="1">
              <a:latin typeface="Calibri" panose="020F0502020204030204"/>
              <a:ea typeface="+mn-ea"/>
              <a:cs typeface="+mn-cs"/>
            </a:rPr>
            <a:t>Onbeperkt</a:t>
          </a:r>
          <a:r>
            <a:rPr lang="en-US" sz="2400" kern="1200" dirty="0">
              <a:latin typeface="Calibri" panose="020F0502020204030204"/>
              <a:ea typeface="+mn-ea"/>
              <a:cs typeface="+mn-cs"/>
            </a:rPr>
            <a:t> </a:t>
          </a:r>
          <a:r>
            <a:rPr lang="en-US" sz="2400" kern="1200" dirty="0" err="1">
              <a:latin typeface="Calibri" panose="020F0502020204030204"/>
              <a:ea typeface="+mn-ea"/>
              <a:cs typeface="+mn-cs"/>
            </a:rPr>
            <a:t>aanbieden</a:t>
          </a:r>
          <a:endParaRPr lang="en-US" sz="2400" kern="1200" dirty="0">
            <a:latin typeface="Calibri" panose="020F0502020204030204"/>
            <a:ea typeface="+mn-ea"/>
            <a:cs typeface="+mn-cs"/>
          </a:endParaRPr>
        </a:p>
      </dsp:txBody>
      <dsp:txXfrm>
        <a:off x="0" y="1581955"/>
        <a:ext cx="4793910" cy="2769382"/>
      </dsp:txXfrm>
    </dsp:sp>
    <dsp:sp modelId="{6887E572-9FB9-4535-99DA-539681179B1A}">
      <dsp:nvSpPr>
        <dsp:cNvPr id="0" name=""/>
        <dsp:cNvSpPr/>
      </dsp:nvSpPr>
      <dsp:spPr>
        <a:xfrm>
          <a:off x="5221298" y="772"/>
          <a:ext cx="5268034" cy="1580410"/>
        </a:xfrm>
        <a:prstGeom prst="chevron">
          <a:avLst>
            <a:gd name="adj" fmla="val 3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5137" tIns="195137" rIns="195137" bIns="195137" numCol="1" spcCol="1270" anchor="ctr" anchorCtr="0">
          <a:noAutofit/>
        </a:bodyPr>
        <a:lstStyle/>
        <a:p>
          <a:pPr marL="0" lvl="0" indent="0" algn="ctr" defTabSz="1244600">
            <a:lnSpc>
              <a:spcPct val="90000"/>
            </a:lnSpc>
            <a:spcBef>
              <a:spcPct val="0"/>
            </a:spcBef>
            <a:spcAft>
              <a:spcPct val="35000"/>
            </a:spcAft>
            <a:buNone/>
          </a:pPr>
          <a:r>
            <a:rPr lang="nl-NL" sz="2800" kern="1200">
              <a:latin typeface="Calibri" panose="020F0502020204030204"/>
              <a:ea typeface="+mn-ea"/>
              <a:cs typeface="+mn-cs"/>
            </a:rPr>
            <a:t>Stro</a:t>
          </a:r>
          <a:endParaRPr lang="en-US" sz="2800" kern="1200">
            <a:latin typeface="Calibri" panose="020F0502020204030204"/>
            <a:ea typeface="+mn-ea"/>
            <a:cs typeface="+mn-cs"/>
          </a:endParaRPr>
        </a:p>
      </dsp:txBody>
      <dsp:txXfrm>
        <a:off x="5695421" y="772"/>
        <a:ext cx="4319788" cy="1580410"/>
      </dsp:txXfrm>
    </dsp:sp>
    <dsp:sp modelId="{B32133BD-F05A-4F9E-81EC-422B02B60740}">
      <dsp:nvSpPr>
        <dsp:cNvPr id="0" name=""/>
        <dsp:cNvSpPr/>
      </dsp:nvSpPr>
      <dsp:spPr>
        <a:xfrm>
          <a:off x="5221298" y="1581182"/>
          <a:ext cx="4793910" cy="2769382"/>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78825" tIns="378825" rIns="378825" bIns="757651" numCol="1" spcCol="1270" anchor="t" anchorCtr="0">
          <a:noAutofit/>
        </a:bodyPr>
        <a:lstStyle/>
        <a:p>
          <a:pPr marL="0" lvl="0" indent="0" algn="l" defTabSz="1066800">
            <a:lnSpc>
              <a:spcPct val="90000"/>
            </a:lnSpc>
            <a:spcBef>
              <a:spcPct val="0"/>
            </a:spcBef>
            <a:spcAft>
              <a:spcPct val="35000"/>
            </a:spcAft>
            <a:buNone/>
          </a:pPr>
          <a:r>
            <a:rPr lang="nl-NL" sz="2400" kern="1200" dirty="0">
              <a:latin typeface="Calibri" panose="020F0502020204030204"/>
              <a:ea typeface="+mn-ea"/>
              <a:cs typeface="+mn-cs"/>
            </a:rPr>
            <a:t>Minder energie dan hooi</a:t>
          </a:r>
          <a:endParaRPr lang="en-US" sz="2400" kern="1200" dirty="0">
            <a:latin typeface="Calibri" panose="020F0502020204030204"/>
            <a:ea typeface="+mn-ea"/>
            <a:cs typeface="+mn-cs"/>
          </a:endParaRPr>
        </a:p>
        <a:p>
          <a:pPr marL="0" lvl="0" indent="0" algn="l" defTabSz="1066800">
            <a:lnSpc>
              <a:spcPct val="90000"/>
            </a:lnSpc>
            <a:spcBef>
              <a:spcPct val="0"/>
            </a:spcBef>
            <a:spcAft>
              <a:spcPct val="35000"/>
            </a:spcAft>
            <a:buNone/>
          </a:pPr>
          <a:r>
            <a:rPr lang="nl-NL" sz="2400" kern="1200" dirty="0">
              <a:latin typeface="Calibri" panose="020F0502020204030204"/>
              <a:ea typeface="+mn-ea"/>
              <a:cs typeface="+mn-cs"/>
            </a:rPr>
            <a:t>Stro is erg droog en sterk</a:t>
          </a:r>
          <a:endParaRPr lang="en-US" sz="2400" kern="1200" dirty="0">
            <a:latin typeface="Calibri" panose="020F0502020204030204"/>
            <a:ea typeface="+mn-ea"/>
            <a:cs typeface="+mn-cs"/>
          </a:endParaRPr>
        </a:p>
        <a:p>
          <a:pPr marL="0" lvl="0" indent="0" algn="l" defTabSz="1066800">
            <a:lnSpc>
              <a:spcPct val="90000"/>
            </a:lnSpc>
            <a:spcBef>
              <a:spcPct val="0"/>
            </a:spcBef>
            <a:spcAft>
              <a:spcPct val="35000"/>
            </a:spcAft>
            <a:buNone/>
          </a:pPr>
          <a:r>
            <a:rPr lang="en-US" sz="2400" kern="1200" dirty="0" err="1">
              <a:latin typeface="Calibri" panose="020F0502020204030204"/>
              <a:ea typeface="+mn-ea"/>
              <a:cs typeface="+mn-cs"/>
            </a:rPr>
            <a:t>Wordt</a:t>
          </a:r>
          <a:r>
            <a:rPr lang="en-US" sz="2400" kern="1200" dirty="0">
              <a:latin typeface="Calibri" panose="020F0502020204030204"/>
              <a:ea typeface="+mn-ea"/>
              <a:cs typeface="+mn-cs"/>
            </a:rPr>
            <a:t> minder </a:t>
          </a:r>
          <a:r>
            <a:rPr lang="en-US" sz="2400" kern="1200" dirty="0" err="1">
              <a:latin typeface="Calibri" panose="020F0502020204030204"/>
              <a:ea typeface="+mn-ea"/>
              <a:cs typeface="+mn-cs"/>
            </a:rPr>
            <a:t>gegeten</a:t>
          </a:r>
          <a:endParaRPr lang="en-US" sz="2400" kern="1200" dirty="0">
            <a:latin typeface="Calibri" panose="020F0502020204030204"/>
            <a:ea typeface="+mn-ea"/>
            <a:cs typeface="+mn-cs"/>
          </a:endParaRPr>
        </a:p>
        <a:p>
          <a:pPr marL="0" lvl="0" indent="0" algn="l" defTabSz="1066800">
            <a:lnSpc>
              <a:spcPct val="90000"/>
            </a:lnSpc>
            <a:spcBef>
              <a:spcPct val="0"/>
            </a:spcBef>
            <a:spcAft>
              <a:spcPct val="35000"/>
            </a:spcAft>
            <a:buNone/>
          </a:pPr>
          <a:r>
            <a:rPr lang="en-US" sz="2400" kern="1200" dirty="0" err="1">
              <a:latin typeface="Calibri" panose="020F0502020204030204"/>
              <a:ea typeface="+mn-ea"/>
              <a:cs typeface="+mn-cs"/>
            </a:rPr>
            <a:t>Onbeperkt</a:t>
          </a:r>
          <a:r>
            <a:rPr lang="en-US" sz="2400" kern="1200" dirty="0">
              <a:latin typeface="Calibri" panose="020F0502020204030204"/>
              <a:ea typeface="+mn-ea"/>
              <a:cs typeface="+mn-cs"/>
            </a:rPr>
            <a:t> </a:t>
          </a:r>
          <a:r>
            <a:rPr lang="en-US" sz="2400" kern="1200" dirty="0" err="1">
              <a:latin typeface="Calibri" panose="020F0502020204030204"/>
              <a:ea typeface="+mn-ea"/>
              <a:cs typeface="+mn-cs"/>
            </a:rPr>
            <a:t>aanbieden</a:t>
          </a:r>
          <a:endParaRPr lang="en-US" sz="2400" kern="1200" dirty="0">
            <a:latin typeface="Calibri" panose="020F0502020204030204"/>
            <a:ea typeface="+mn-ea"/>
            <a:cs typeface="+mn-cs"/>
          </a:endParaRPr>
        </a:p>
      </dsp:txBody>
      <dsp:txXfrm>
        <a:off x="5221298" y="1581182"/>
        <a:ext cx="4793910" cy="27693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7C390-B6BF-4FAC-BE60-9DF83D8E665C}">
      <dsp:nvSpPr>
        <dsp:cNvPr id="0" name=""/>
        <dsp:cNvSpPr/>
      </dsp:nvSpPr>
      <dsp:spPr>
        <a:xfrm>
          <a:off x="212335"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B95E4-1749-4D3B-90DB-2BF434D9B61D}">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6C60A1-3345-47DC-AFDC-9A8D64F06392}">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nl-NL" sz="2100" kern="1200"/>
            <a:t>van nature leven konijnen in grote groepen in grasland, duinen of heidegebieden. </a:t>
          </a:r>
          <a:endParaRPr lang="en-US" sz="2100" kern="1200"/>
        </a:p>
      </dsp:txBody>
      <dsp:txXfrm>
        <a:off x="1834517" y="469890"/>
        <a:ext cx="3148942" cy="1335915"/>
      </dsp:txXfrm>
    </dsp:sp>
    <dsp:sp modelId="{0E057619-E6CC-4557-B65D-1D89E4543522}">
      <dsp:nvSpPr>
        <dsp:cNvPr id="0" name=""/>
        <dsp:cNvSpPr/>
      </dsp:nvSpPr>
      <dsp:spPr>
        <a:xfrm>
          <a:off x="5532139" y="469890"/>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62016-B939-404E-8A5A-E3687F73F142}">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07CFD-65F6-4F22-91D3-095B7EA0EE73}">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nl-NL" sz="2100" kern="1200"/>
            <a:t>In de groep is er duidelijke hirarchie </a:t>
          </a:r>
          <a:endParaRPr lang="en-US" sz="2100" kern="1200"/>
        </a:p>
      </dsp:txBody>
      <dsp:txXfrm>
        <a:off x="7154322" y="469890"/>
        <a:ext cx="3148942" cy="1335915"/>
      </dsp:txXfrm>
    </dsp:sp>
    <dsp:sp modelId="{D2B9D27E-CD0A-417D-8D06-693AB64FFCE1}">
      <dsp:nvSpPr>
        <dsp:cNvPr id="0" name=""/>
        <dsp:cNvSpPr/>
      </dsp:nvSpPr>
      <dsp:spPr>
        <a:xfrm>
          <a:off x="212335"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305B0-A3CD-42A5-98F9-ECF96F79CF6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5F43BF-4EDA-4B8E-8C00-2A3434E82F9E}">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nl-NL" sz="2100" kern="1200"/>
            <a:t>Eten vooral in ochtend en avond</a:t>
          </a:r>
          <a:endParaRPr lang="en-US" sz="2100" kern="1200"/>
        </a:p>
      </dsp:txBody>
      <dsp:txXfrm>
        <a:off x="1834517" y="2545532"/>
        <a:ext cx="3148942" cy="1335915"/>
      </dsp:txXfrm>
    </dsp:sp>
    <dsp:sp modelId="{D8F1E693-19D0-4602-99AC-E47AD2644ADD}">
      <dsp:nvSpPr>
        <dsp:cNvPr id="0" name=""/>
        <dsp:cNvSpPr/>
      </dsp:nvSpPr>
      <dsp:spPr>
        <a:xfrm>
          <a:off x="5532139" y="2545532"/>
          <a:ext cx="1335915" cy="13359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4A3938-65B0-4D0D-89D8-915D97279C7E}">
      <dsp:nvSpPr>
        <dsp:cNvPr id="0" name=""/>
        <dsp:cNvSpPr/>
      </dsp:nvSpPr>
      <dsp:spPr>
        <a:xfrm>
          <a:off x="5812681" y="2826074"/>
          <a:ext cx="774830" cy="77483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FE0500-36C5-42F7-87ED-7BEE072FCCB2}">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nl-NL" sz="2100" kern="1200"/>
            <a:t>Hebben eigen ondergrondse gangen, maar leven voornamelijk boven de grond</a:t>
          </a:r>
          <a:endParaRPr lang="en-US" sz="2100" kern="1200"/>
        </a:p>
      </dsp:txBody>
      <dsp:txXfrm>
        <a:off x="7154322" y="2545532"/>
        <a:ext cx="3148942" cy="1335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474D5-AB6F-4DB5-B22C-63CF87433DF2}">
      <dsp:nvSpPr>
        <dsp:cNvPr id="0" name=""/>
        <dsp:cNvSpPr/>
      </dsp:nvSpPr>
      <dsp:spPr>
        <a:xfrm>
          <a:off x="0" y="365994"/>
          <a:ext cx="10515600" cy="1918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nl-NL" sz="2100" kern="1200"/>
            <a:t>Nooit alleen houden</a:t>
          </a:r>
          <a:endParaRPr lang="en-US" sz="2100" kern="1200"/>
        </a:p>
        <a:p>
          <a:pPr marL="228600" lvl="1" indent="-228600" algn="l" defTabSz="933450">
            <a:lnSpc>
              <a:spcPct val="90000"/>
            </a:lnSpc>
            <a:spcBef>
              <a:spcPct val="0"/>
            </a:spcBef>
            <a:spcAft>
              <a:spcPct val="15000"/>
            </a:spcAft>
            <a:buChar char="•"/>
          </a:pPr>
          <a:r>
            <a:rPr lang="nl-NL" sz="2100" kern="1200"/>
            <a:t>Man en vrouw meestal beste combinatie</a:t>
          </a:r>
          <a:endParaRPr lang="en-US" sz="2100" kern="1200"/>
        </a:p>
        <a:p>
          <a:pPr marL="228600" lvl="1" indent="-228600" algn="l" defTabSz="933450">
            <a:lnSpc>
              <a:spcPct val="90000"/>
            </a:lnSpc>
            <a:spcBef>
              <a:spcPct val="0"/>
            </a:spcBef>
            <a:spcAft>
              <a:spcPct val="15000"/>
            </a:spcAft>
            <a:buChar char="•"/>
          </a:pPr>
          <a:r>
            <a:rPr lang="nl-NL" sz="2100" kern="1200"/>
            <a:t>Konijnen kun je binnen en buiten houden</a:t>
          </a:r>
          <a:endParaRPr lang="en-US" sz="2100" kern="1200"/>
        </a:p>
        <a:p>
          <a:pPr marL="228600" lvl="1" indent="-228600" algn="l" defTabSz="933450">
            <a:lnSpc>
              <a:spcPct val="90000"/>
            </a:lnSpc>
            <a:spcBef>
              <a:spcPct val="0"/>
            </a:spcBef>
            <a:spcAft>
              <a:spcPct val="15000"/>
            </a:spcAft>
            <a:buChar char="•"/>
          </a:pPr>
          <a:r>
            <a:rPr lang="nl-NL" sz="2100" kern="1200"/>
            <a:t>Kunnen slecht tegen grote tempratuurverschillen</a:t>
          </a:r>
          <a:endParaRPr lang="en-US" sz="2100" kern="1200"/>
        </a:p>
      </dsp:txBody>
      <dsp:txXfrm>
        <a:off x="0" y="365994"/>
        <a:ext cx="10515600" cy="1918350"/>
      </dsp:txXfrm>
    </dsp:sp>
    <dsp:sp modelId="{072224C9-CE53-4664-AF13-2B9AB2508FBB}">
      <dsp:nvSpPr>
        <dsp:cNvPr id="0" name=""/>
        <dsp:cNvSpPr/>
      </dsp:nvSpPr>
      <dsp:spPr>
        <a:xfrm>
          <a:off x="525780" y="56034"/>
          <a:ext cx="73609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nl-NL" sz="2100" kern="1200"/>
            <a:t>Huisvestingseisen:</a:t>
          </a:r>
          <a:endParaRPr lang="en-US" sz="2100" kern="1200"/>
        </a:p>
      </dsp:txBody>
      <dsp:txXfrm>
        <a:off x="556042" y="86296"/>
        <a:ext cx="7300396" cy="559396"/>
      </dsp:txXfrm>
    </dsp:sp>
    <dsp:sp modelId="{85D5A089-F22F-4508-BA9D-BB0C66B35F7E}">
      <dsp:nvSpPr>
        <dsp:cNvPr id="0" name=""/>
        <dsp:cNvSpPr/>
      </dsp:nvSpPr>
      <dsp:spPr>
        <a:xfrm>
          <a:off x="0" y="2707704"/>
          <a:ext cx="10515600" cy="158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37388" rIns="816127" bIns="149352" numCol="1" spcCol="1270" anchor="t" anchorCtr="0">
          <a:noAutofit/>
        </a:bodyPr>
        <a:lstStyle/>
        <a:p>
          <a:pPr marL="228600" lvl="1" indent="-228600" algn="l" defTabSz="933450">
            <a:lnSpc>
              <a:spcPct val="90000"/>
            </a:lnSpc>
            <a:spcBef>
              <a:spcPct val="0"/>
            </a:spcBef>
            <a:spcAft>
              <a:spcPct val="15000"/>
            </a:spcAft>
            <a:buChar char="•"/>
          </a:pPr>
          <a:r>
            <a:rPr lang="nl-NL" sz="2100" kern="1200"/>
            <a:t>Elke week hok schoonmaken</a:t>
          </a:r>
          <a:endParaRPr lang="en-US" sz="2100" kern="1200"/>
        </a:p>
        <a:p>
          <a:pPr marL="228600" lvl="1" indent="-228600" algn="l" defTabSz="933450">
            <a:lnSpc>
              <a:spcPct val="90000"/>
            </a:lnSpc>
            <a:spcBef>
              <a:spcPct val="0"/>
            </a:spcBef>
            <a:spcAft>
              <a:spcPct val="15000"/>
            </a:spcAft>
            <a:buChar char="•"/>
          </a:pPr>
          <a:r>
            <a:rPr lang="nl-NL" sz="2100" kern="1200"/>
            <a:t>Langharige konijnen per 2 dagen borstelen</a:t>
          </a:r>
          <a:endParaRPr lang="en-US" sz="2100" kern="1200"/>
        </a:p>
        <a:p>
          <a:pPr marL="228600" lvl="1" indent="-228600" algn="l" defTabSz="933450">
            <a:lnSpc>
              <a:spcPct val="90000"/>
            </a:lnSpc>
            <a:spcBef>
              <a:spcPct val="0"/>
            </a:spcBef>
            <a:spcAft>
              <a:spcPct val="15000"/>
            </a:spcAft>
            <a:buChar char="•"/>
          </a:pPr>
          <a:r>
            <a:rPr lang="nl-NL" sz="2100" kern="1200"/>
            <a:t>Vieze plekken vaker schoonmaken</a:t>
          </a:r>
          <a:endParaRPr lang="en-US" sz="2100" kern="1200"/>
        </a:p>
      </dsp:txBody>
      <dsp:txXfrm>
        <a:off x="0" y="2707704"/>
        <a:ext cx="10515600" cy="1587600"/>
      </dsp:txXfrm>
    </dsp:sp>
    <dsp:sp modelId="{728BF1E9-130D-4025-96AF-87B588AB5B45}">
      <dsp:nvSpPr>
        <dsp:cNvPr id="0" name=""/>
        <dsp:cNvSpPr/>
      </dsp:nvSpPr>
      <dsp:spPr>
        <a:xfrm>
          <a:off x="525780" y="2397744"/>
          <a:ext cx="736092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933450">
            <a:lnSpc>
              <a:spcPct val="90000"/>
            </a:lnSpc>
            <a:spcBef>
              <a:spcPct val="0"/>
            </a:spcBef>
            <a:spcAft>
              <a:spcPct val="35000"/>
            </a:spcAft>
            <a:buNone/>
          </a:pPr>
          <a:r>
            <a:rPr lang="nl-NL" sz="2100" kern="1200"/>
            <a:t>Onderhoud</a:t>
          </a:r>
          <a:endParaRPr lang="en-US" sz="2100" kern="1200"/>
        </a:p>
      </dsp:txBody>
      <dsp:txXfrm>
        <a:off x="556042" y="2428006"/>
        <a:ext cx="7300396" cy="559396"/>
      </dsp:txXfrm>
    </dsp:sp>
  </dsp:spTree>
</dsp:drawing>
</file>

<file path=ppt/diagrams/layout1.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4F1747-66F2-AC12-CB4E-F6DF560AC10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0055071-E4F4-AD4F-DD22-AF0B85322A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AE5B4B5-AEBA-95B8-CB17-CA1D45E19424}"/>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5" name="Tijdelijke aanduiding voor voettekst 4">
            <a:extLst>
              <a:ext uri="{FF2B5EF4-FFF2-40B4-BE49-F238E27FC236}">
                <a16:creationId xmlns:a16="http://schemas.microsoft.com/office/drawing/2014/main" id="{3B73B82B-C4E2-1FE4-485E-C89D7228A0A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CE792E-9BC2-D16C-7748-09E7726238F4}"/>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3370910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DFD0D-0694-CECD-AABA-C359B2AE80B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9F96AC95-33F2-FF43-4F67-EFC2924BFF8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54E699-A424-FE27-98F1-746025F0CC8F}"/>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5" name="Tijdelijke aanduiding voor voettekst 4">
            <a:extLst>
              <a:ext uri="{FF2B5EF4-FFF2-40B4-BE49-F238E27FC236}">
                <a16:creationId xmlns:a16="http://schemas.microsoft.com/office/drawing/2014/main" id="{5703426F-400F-0A92-05B7-F74D6AC3BCC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60EB17B-8B8A-0D7B-6DDC-8C99DAFE8706}"/>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295446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45F5AE94-4621-ADCF-0344-50141F7A055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F1C343C-9625-D20F-9198-DE7034F382D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E3B885C-66E9-F563-CD4E-0638249954B5}"/>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5" name="Tijdelijke aanduiding voor voettekst 4">
            <a:extLst>
              <a:ext uri="{FF2B5EF4-FFF2-40B4-BE49-F238E27FC236}">
                <a16:creationId xmlns:a16="http://schemas.microsoft.com/office/drawing/2014/main" id="{02D3DC65-AEC2-C948-45DD-0BDE181DDB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D59BB9F-C24A-714D-7778-A42A96095D33}"/>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364470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7C562-12D8-17D5-8DCF-81E036F4788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5E63330-8A54-A834-E2F3-0D42172A866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759558D-A19C-4A52-A409-CABA9CE35F42}"/>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5" name="Tijdelijke aanduiding voor voettekst 4">
            <a:extLst>
              <a:ext uri="{FF2B5EF4-FFF2-40B4-BE49-F238E27FC236}">
                <a16:creationId xmlns:a16="http://schemas.microsoft.com/office/drawing/2014/main" id="{77F94C92-48CF-9338-C305-E33FA33CC4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933CD62-9E65-C822-F80D-4AD56ED8DF92}"/>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1935273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25A60-CA25-2934-19C7-F9C15C2968C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AC3E5BF-EB57-2F5E-2B85-2909B83059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5951CE9-130C-133A-AEE5-54F4AC75D6D4}"/>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5" name="Tijdelijke aanduiding voor voettekst 4">
            <a:extLst>
              <a:ext uri="{FF2B5EF4-FFF2-40B4-BE49-F238E27FC236}">
                <a16:creationId xmlns:a16="http://schemas.microsoft.com/office/drawing/2014/main" id="{19FB3D72-CFBB-F233-F151-5292383A59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A931F53-CCD2-65C9-DDA4-709BF087792B}"/>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324867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F84494-22C6-A090-B370-8DA8927E9DC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369C4F1-65F1-6F78-2FF2-642B74740FC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54EDD32A-B71B-F630-2735-72388D0FBDC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27A258A7-F052-C3F6-EAA2-4DAAC7F689F1}"/>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6" name="Tijdelijke aanduiding voor voettekst 5">
            <a:extLst>
              <a:ext uri="{FF2B5EF4-FFF2-40B4-BE49-F238E27FC236}">
                <a16:creationId xmlns:a16="http://schemas.microsoft.com/office/drawing/2014/main" id="{702A5FF1-D71B-29FC-93D2-C35E35BBC2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3D13C3F-15BE-EAA5-1797-E2979FE872C1}"/>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356598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1DD93-DC3F-1515-C19E-08D8C4D3A13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B24692B1-3929-CB0B-66CF-3BEC49ABE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261B0DD-BA29-EE2F-E2B7-6D01DED00B6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8FCBCDF-E48B-1F5B-B51F-13102F341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28E593E-5B49-6918-D1B6-642D9A6B198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94406503-617A-FBA0-BB00-A26C568639B5}"/>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8" name="Tijdelijke aanduiding voor voettekst 7">
            <a:extLst>
              <a:ext uri="{FF2B5EF4-FFF2-40B4-BE49-F238E27FC236}">
                <a16:creationId xmlns:a16="http://schemas.microsoft.com/office/drawing/2014/main" id="{6D668E0D-9747-8553-9281-2A5DF3D9272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0AF873D-AB27-2F7A-AED5-6F0AA68843DE}"/>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3885049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9BF7E7-599C-4776-26F1-DB40026B0BD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46A9245-4BAF-81EE-0DAE-4007808FA442}"/>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4" name="Tijdelijke aanduiding voor voettekst 3">
            <a:extLst>
              <a:ext uri="{FF2B5EF4-FFF2-40B4-BE49-F238E27FC236}">
                <a16:creationId xmlns:a16="http://schemas.microsoft.com/office/drawing/2014/main" id="{A8F06A0F-5373-3C45-5134-6416DB86257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4258D5F-4C92-58CF-7264-E78C1F14BD56}"/>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384879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2A5EE3-C76B-5AC8-424A-60BA424EF520}"/>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3" name="Tijdelijke aanduiding voor voettekst 2">
            <a:extLst>
              <a:ext uri="{FF2B5EF4-FFF2-40B4-BE49-F238E27FC236}">
                <a16:creationId xmlns:a16="http://schemas.microsoft.com/office/drawing/2014/main" id="{E0493657-4DE1-C1C5-3012-763611E4385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6162179-E04E-6EA9-D5A1-9021384F0B14}"/>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277989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555E5-A20F-3A34-FF51-2E746E1559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6F995CC-07A5-351B-6A7C-4ACB1D806A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74D3981-E384-3A7A-CD98-0F572E385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1703E55-A154-302F-92C5-48806A4C5107}"/>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6" name="Tijdelijke aanduiding voor voettekst 5">
            <a:extLst>
              <a:ext uri="{FF2B5EF4-FFF2-40B4-BE49-F238E27FC236}">
                <a16:creationId xmlns:a16="http://schemas.microsoft.com/office/drawing/2014/main" id="{B4AB8BB4-C4B5-FB77-1AF9-F16D1D0FC28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7CAFDE2-5118-E8D3-91D0-343C918DD20A}"/>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143378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0B187E-9C24-06C4-9DA9-E06CD706F7B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5B6D19EA-069D-71DA-8396-2B13823E87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81B078E-4B31-44AC-7C9C-C4359FCE0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243B126-9AE4-5C50-E9C2-1AC227013A3E}"/>
              </a:ext>
            </a:extLst>
          </p:cNvPr>
          <p:cNvSpPr>
            <a:spLocks noGrp="1"/>
          </p:cNvSpPr>
          <p:nvPr>
            <p:ph type="dt" sz="half" idx="10"/>
          </p:nvPr>
        </p:nvSpPr>
        <p:spPr/>
        <p:txBody>
          <a:bodyPr/>
          <a:lstStyle/>
          <a:p>
            <a:fld id="{32D051E5-6F8A-4975-8504-211FECB03305}" type="datetimeFigureOut">
              <a:rPr lang="nl-NL" smtClean="0"/>
              <a:t>21-3-2023</a:t>
            </a:fld>
            <a:endParaRPr lang="nl-NL"/>
          </a:p>
        </p:txBody>
      </p:sp>
      <p:sp>
        <p:nvSpPr>
          <p:cNvPr id="6" name="Tijdelijke aanduiding voor voettekst 5">
            <a:extLst>
              <a:ext uri="{FF2B5EF4-FFF2-40B4-BE49-F238E27FC236}">
                <a16:creationId xmlns:a16="http://schemas.microsoft.com/office/drawing/2014/main" id="{27A5E773-81BB-8118-1F0D-46ADBA6E245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C0B7C23-43FE-AD06-8F62-6AF408DE15DE}"/>
              </a:ext>
            </a:extLst>
          </p:cNvPr>
          <p:cNvSpPr>
            <a:spLocks noGrp="1"/>
          </p:cNvSpPr>
          <p:nvPr>
            <p:ph type="sldNum" sz="quarter" idx="12"/>
          </p:nvPr>
        </p:nvSpPr>
        <p:spPr/>
        <p:txBody>
          <a:bodyPr/>
          <a:lstStyle/>
          <a:p>
            <a:fld id="{4736F0E3-66D2-46A0-8E4B-1F4DDB17A399}" type="slidenum">
              <a:rPr lang="nl-NL" smtClean="0"/>
              <a:t>‹nr.›</a:t>
            </a:fld>
            <a:endParaRPr lang="nl-NL"/>
          </a:p>
        </p:txBody>
      </p:sp>
    </p:spTree>
    <p:extLst>
      <p:ext uri="{BB962C8B-B14F-4D97-AF65-F5344CB8AC3E}">
        <p14:creationId xmlns:p14="http://schemas.microsoft.com/office/powerpoint/2010/main" val="2852450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080CB9F-27FA-26CF-E7E2-9E4051081F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19C5460-5049-1065-41CE-31A7923BFC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41BA2E-A919-2AAA-CB11-807A1501B9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051E5-6F8A-4975-8504-211FECB03305}" type="datetimeFigureOut">
              <a:rPr lang="nl-NL" smtClean="0"/>
              <a:t>21-3-2023</a:t>
            </a:fld>
            <a:endParaRPr lang="nl-NL"/>
          </a:p>
        </p:txBody>
      </p:sp>
      <p:sp>
        <p:nvSpPr>
          <p:cNvPr id="5" name="Tijdelijke aanduiding voor voettekst 4">
            <a:extLst>
              <a:ext uri="{FF2B5EF4-FFF2-40B4-BE49-F238E27FC236}">
                <a16:creationId xmlns:a16="http://schemas.microsoft.com/office/drawing/2014/main" id="{C1B53779-1DB5-2A6F-9DF5-AD8A65D53F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3F1E4CA-A90F-4F7F-B7A9-5AE494A6C1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36F0E3-66D2-46A0-8E4B-1F4DDB17A399}" type="slidenum">
              <a:rPr lang="nl-NL" smtClean="0"/>
              <a:t>‹nr.›</a:t>
            </a:fld>
            <a:endParaRPr lang="nl-NL"/>
          </a:p>
        </p:txBody>
      </p:sp>
    </p:spTree>
    <p:extLst>
      <p:ext uri="{BB962C8B-B14F-4D97-AF65-F5344CB8AC3E}">
        <p14:creationId xmlns:p14="http://schemas.microsoft.com/office/powerpoint/2010/main" val="2822338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xhere.com/nl/photo/549570"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9">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4" name="Freeform: Shape 11">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el 1">
            <a:extLst>
              <a:ext uri="{FF2B5EF4-FFF2-40B4-BE49-F238E27FC236}">
                <a16:creationId xmlns:a16="http://schemas.microsoft.com/office/drawing/2014/main" id="{02F9187C-02B6-36FD-7B34-A4F62A6BB144}"/>
              </a:ext>
            </a:extLst>
          </p:cNvPr>
          <p:cNvSpPr>
            <a:spLocks noGrp="1"/>
          </p:cNvSpPr>
          <p:nvPr>
            <p:ph type="ctrTitle"/>
          </p:nvPr>
        </p:nvSpPr>
        <p:spPr>
          <a:xfrm>
            <a:off x="3502731" y="1542402"/>
            <a:ext cx="5186842" cy="2387918"/>
          </a:xfrm>
        </p:spPr>
        <p:txBody>
          <a:bodyPr anchor="b">
            <a:normAutofit/>
          </a:bodyPr>
          <a:lstStyle/>
          <a:p>
            <a:r>
              <a:rPr lang="nl-NL" sz="5200">
                <a:solidFill>
                  <a:schemeClr val="tx2"/>
                </a:solidFill>
              </a:rPr>
              <a:t>Week 1 </a:t>
            </a:r>
          </a:p>
        </p:txBody>
      </p:sp>
      <p:sp>
        <p:nvSpPr>
          <p:cNvPr id="3" name="Ondertitel 2">
            <a:extLst>
              <a:ext uri="{FF2B5EF4-FFF2-40B4-BE49-F238E27FC236}">
                <a16:creationId xmlns:a16="http://schemas.microsoft.com/office/drawing/2014/main" id="{0ECA6859-B686-AED4-DF49-C80EDEB5A79C}"/>
              </a:ext>
            </a:extLst>
          </p:cNvPr>
          <p:cNvSpPr>
            <a:spLocks noGrp="1"/>
          </p:cNvSpPr>
          <p:nvPr>
            <p:ph type="subTitle" idx="1"/>
          </p:nvPr>
        </p:nvSpPr>
        <p:spPr>
          <a:xfrm>
            <a:off x="3502135" y="4001587"/>
            <a:ext cx="5188034" cy="682079"/>
          </a:xfrm>
        </p:spPr>
        <p:txBody>
          <a:bodyPr>
            <a:normAutofit/>
          </a:bodyPr>
          <a:lstStyle/>
          <a:p>
            <a:r>
              <a:rPr lang="nl-NL">
                <a:solidFill>
                  <a:schemeClr val="tx2"/>
                </a:solidFill>
              </a:rPr>
              <a:t>Diersoort 1</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83129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51093B4-D3A5-1DCE-2783-297FB1A88897}"/>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err="1">
                <a:solidFill>
                  <a:srgbClr val="FFFFFF"/>
                </a:solidFill>
                <a:latin typeface="+mj-lt"/>
                <a:ea typeface="+mj-ea"/>
                <a:cs typeface="+mj-cs"/>
              </a:rPr>
              <a:t>Brok</a:t>
            </a:r>
            <a:r>
              <a:rPr lang="en-US" sz="3200" kern="1200" dirty="0">
                <a:solidFill>
                  <a:srgbClr val="FFFFFF"/>
                </a:solidFill>
                <a:latin typeface="+mj-lt"/>
                <a:ea typeface="+mj-ea"/>
                <a:cs typeface="+mj-cs"/>
              </a:rPr>
              <a:t> </a:t>
            </a:r>
          </a:p>
        </p:txBody>
      </p:sp>
      <p:pic>
        <p:nvPicPr>
          <p:cNvPr id="4" name="Tijdelijke aanduiding voor inhoud 3">
            <a:extLst>
              <a:ext uri="{FF2B5EF4-FFF2-40B4-BE49-F238E27FC236}">
                <a16:creationId xmlns:a16="http://schemas.microsoft.com/office/drawing/2014/main" id="{9E38B12A-8ADB-7864-5686-614C8C8DE0AE}"/>
              </a:ext>
            </a:extLst>
          </p:cNvPr>
          <p:cNvPicPr>
            <a:picLocks noGrp="1" noChangeAspect="1"/>
          </p:cNvPicPr>
          <p:nvPr>
            <p:ph idx="1"/>
          </p:nvPr>
        </p:nvPicPr>
        <p:blipFill>
          <a:blip r:embed="rId2"/>
          <a:stretch>
            <a:fillRect/>
          </a:stretch>
        </p:blipFill>
        <p:spPr>
          <a:xfrm>
            <a:off x="4207933" y="674162"/>
            <a:ext cx="7347537" cy="5510652"/>
          </a:xfrm>
          <a:prstGeom prst="rect">
            <a:avLst/>
          </a:prstGeom>
        </p:spPr>
      </p:pic>
    </p:spTree>
    <p:extLst>
      <p:ext uri="{BB962C8B-B14F-4D97-AF65-F5344CB8AC3E}">
        <p14:creationId xmlns:p14="http://schemas.microsoft.com/office/powerpoint/2010/main" val="35269910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F5FFBB9-8706-00B3-CE24-C9562EEB5FFF}"/>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Groenvoer </a:t>
            </a:r>
          </a:p>
        </p:txBody>
      </p:sp>
      <p:pic>
        <p:nvPicPr>
          <p:cNvPr id="8" name="Tijdelijke aanduiding voor inhoud 7">
            <a:extLst>
              <a:ext uri="{FF2B5EF4-FFF2-40B4-BE49-F238E27FC236}">
                <a16:creationId xmlns:a16="http://schemas.microsoft.com/office/drawing/2014/main" id="{CBE4C423-87F0-12AD-2A1A-649F60E46110}"/>
              </a:ext>
            </a:extLst>
          </p:cNvPr>
          <p:cNvPicPr>
            <a:picLocks noGrp="1" noChangeAspect="1"/>
          </p:cNvPicPr>
          <p:nvPr>
            <p:ph idx="1"/>
          </p:nvPr>
        </p:nvPicPr>
        <p:blipFill>
          <a:blip r:embed="rId2"/>
          <a:stretch>
            <a:fillRect/>
          </a:stretch>
        </p:blipFill>
        <p:spPr>
          <a:xfrm>
            <a:off x="5369353" y="426514"/>
            <a:ext cx="5793947" cy="6079628"/>
          </a:xfrm>
          <a:prstGeom prst="rect">
            <a:avLst/>
          </a:prstGeom>
        </p:spPr>
      </p:pic>
    </p:spTree>
    <p:extLst>
      <p:ext uri="{BB962C8B-B14F-4D97-AF65-F5344CB8AC3E}">
        <p14:creationId xmlns:p14="http://schemas.microsoft.com/office/powerpoint/2010/main" val="4048855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44032C5A-E4DF-5A1A-C6C2-E8B3F75814EF}"/>
              </a:ext>
            </a:extLst>
          </p:cNvPr>
          <p:cNvSpPr>
            <a:spLocks noGrp="1"/>
          </p:cNvSpPr>
          <p:nvPr>
            <p:ph type="title"/>
          </p:nvPr>
        </p:nvSpPr>
        <p:spPr>
          <a:xfrm>
            <a:off x="640080" y="1243013"/>
            <a:ext cx="3855720" cy="4371974"/>
          </a:xfrm>
        </p:spPr>
        <p:txBody>
          <a:bodyPr>
            <a:normAutofit/>
          </a:bodyPr>
          <a:lstStyle/>
          <a:p>
            <a:r>
              <a:rPr lang="nl-NL" sz="3600">
                <a:solidFill>
                  <a:schemeClr val="tx2"/>
                </a:solidFill>
              </a:rPr>
              <a:t>Kijk uit met…</a:t>
            </a:r>
          </a:p>
        </p:txBody>
      </p:sp>
      <p:sp>
        <p:nvSpPr>
          <p:cNvPr id="3" name="Tijdelijke aanduiding voor inhoud 2">
            <a:extLst>
              <a:ext uri="{FF2B5EF4-FFF2-40B4-BE49-F238E27FC236}">
                <a16:creationId xmlns:a16="http://schemas.microsoft.com/office/drawing/2014/main" id="{1CDFA6A6-C52F-C969-0517-E1537E369951}"/>
              </a:ext>
            </a:extLst>
          </p:cNvPr>
          <p:cNvSpPr>
            <a:spLocks noGrp="1"/>
          </p:cNvSpPr>
          <p:nvPr>
            <p:ph idx="1"/>
          </p:nvPr>
        </p:nvSpPr>
        <p:spPr>
          <a:xfrm>
            <a:off x="6172200" y="804672"/>
            <a:ext cx="5221224" cy="5230368"/>
          </a:xfrm>
        </p:spPr>
        <p:txBody>
          <a:bodyPr anchor="ctr">
            <a:normAutofit/>
          </a:bodyPr>
          <a:lstStyle/>
          <a:p>
            <a:r>
              <a:rPr lang="nl-NL" sz="1800" dirty="0">
                <a:solidFill>
                  <a:schemeClr val="tx2"/>
                </a:solidFill>
              </a:rPr>
              <a:t>Knaagstenen</a:t>
            </a:r>
          </a:p>
          <a:p>
            <a:r>
              <a:rPr lang="nl-NL" sz="1800" dirty="0">
                <a:solidFill>
                  <a:schemeClr val="tx2"/>
                </a:solidFill>
              </a:rPr>
              <a:t>Zoutstenen</a:t>
            </a:r>
          </a:p>
          <a:p>
            <a:r>
              <a:rPr lang="nl-NL" sz="1800" dirty="0">
                <a:solidFill>
                  <a:schemeClr val="tx2"/>
                </a:solidFill>
              </a:rPr>
              <a:t>Snoepjes en snacks</a:t>
            </a:r>
          </a:p>
          <a:p>
            <a:r>
              <a:rPr lang="nl-NL" sz="1800" dirty="0">
                <a:solidFill>
                  <a:schemeClr val="tx2"/>
                </a:solidFill>
              </a:rPr>
              <a:t>Vers en jong gras </a:t>
            </a:r>
          </a:p>
          <a:p>
            <a:r>
              <a:rPr lang="nl-NL" sz="1800" dirty="0">
                <a:solidFill>
                  <a:schemeClr val="tx2"/>
                </a:solidFill>
              </a:rPr>
              <a:t>Steenvruchten</a:t>
            </a:r>
          </a:p>
          <a:p>
            <a:pPr lvl="1"/>
            <a:r>
              <a:rPr lang="nl-NL" sz="1800" dirty="0">
                <a:solidFill>
                  <a:schemeClr val="tx2"/>
                </a:solidFill>
              </a:rPr>
              <a:t>Perziken</a:t>
            </a:r>
          </a:p>
          <a:p>
            <a:pPr lvl="1"/>
            <a:r>
              <a:rPr lang="nl-NL" sz="1800" dirty="0">
                <a:solidFill>
                  <a:schemeClr val="tx2"/>
                </a:solidFill>
              </a:rPr>
              <a:t>Avocado's</a:t>
            </a:r>
          </a:p>
          <a:p>
            <a:pPr lvl="1"/>
            <a:r>
              <a:rPr lang="nl-NL" sz="1800" dirty="0">
                <a:solidFill>
                  <a:schemeClr val="tx2"/>
                </a:solidFill>
              </a:rPr>
              <a:t>Walnoten</a:t>
            </a:r>
          </a:p>
          <a:p>
            <a:pPr lvl="1"/>
            <a:r>
              <a:rPr lang="nl-NL" sz="1800" dirty="0">
                <a:solidFill>
                  <a:schemeClr val="tx2"/>
                </a:solidFill>
              </a:rPr>
              <a:t>Olijven</a:t>
            </a:r>
          </a:p>
          <a:p>
            <a:pPr lvl="1"/>
            <a:r>
              <a:rPr lang="nl-NL" sz="1800" dirty="0">
                <a:solidFill>
                  <a:schemeClr val="tx2"/>
                </a:solidFill>
              </a:rPr>
              <a:t>Mango’s</a:t>
            </a:r>
          </a:p>
          <a:p>
            <a:pPr lvl="1"/>
            <a:r>
              <a:rPr lang="nl-NL" sz="1800" dirty="0">
                <a:solidFill>
                  <a:schemeClr val="tx2"/>
                </a:solidFill>
              </a:rPr>
              <a:t>Pruimen</a:t>
            </a:r>
          </a:p>
          <a:p>
            <a:pPr lvl="1"/>
            <a:r>
              <a:rPr lang="nl-NL" sz="1800" dirty="0">
                <a:solidFill>
                  <a:schemeClr val="tx2"/>
                </a:solidFill>
              </a:rPr>
              <a:t>Dadels</a:t>
            </a:r>
          </a:p>
          <a:p>
            <a:r>
              <a:rPr lang="nl-NL" sz="1800" dirty="0">
                <a:solidFill>
                  <a:schemeClr val="tx2"/>
                </a:solidFill>
              </a:rPr>
              <a:t>Koolgroente</a:t>
            </a:r>
          </a:p>
          <a:p>
            <a:r>
              <a:rPr lang="nl-NL" sz="1800" dirty="0">
                <a:solidFill>
                  <a:schemeClr val="tx2"/>
                </a:solidFill>
              </a:rPr>
              <a:t>Niet te veel voer</a:t>
            </a:r>
          </a:p>
          <a:p>
            <a:pPr marL="0" indent="0">
              <a:buNone/>
            </a:pPr>
            <a:endParaRPr lang="nl-NL" sz="1800" dirty="0">
              <a:solidFill>
                <a:schemeClr val="tx2"/>
              </a:solidFill>
            </a:endParaRPr>
          </a:p>
        </p:txBody>
      </p:sp>
    </p:spTree>
    <p:extLst>
      <p:ext uri="{BB962C8B-B14F-4D97-AF65-F5344CB8AC3E}">
        <p14:creationId xmlns:p14="http://schemas.microsoft.com/office/powerpoint/2010/main" val="4110868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0800C-6553-44BC-0928-0EA514278199}"/>
              </a:ext>
            </a:extLst>
          </p:cNvPr>
          <p:cNvSpPr>
            <a:spLocks noGrp="1"/>
          </p:cNvSpPr>
          <p:nvPr>
            <p:ph type="title"/>
          </p:nvPr>
        </p:nvSpPr>
        <p:spPr/>
        <p:txBody>
          <a:bodyPr/>
          <a:lstStyle/>
          <a:p>
            <a:r>
              <a:rPr lang="nl-NL"/>
              <a:t>Huisvesting </a:t>
            </a:r>
            <a:endParaRPr lang="nl-NL" dirty="0"/>
          </a:p>
        </p:txBody>
      </p:sp>
      <p:graphicFrame>
        <p:nvGraphicFramePr>
          <p:cNvPr id="8" name="Tijdelijke aanduiding voor inhoud 2">
            <a:extLst>
              <a:ext uri="{FF2B5EF4-FFF2-40B4-BE49-F238E27FC236}">
                <a16:creationId xmlns:a16="http://schemas.microsoft.com/office/drawing/2014/main" id="{AE8645A1-B62E-C728-8682-586C24B03F3F}"/>
              </a:ext>
            </a:extLst>
          </p:cNvPr>
          <p:cNvGraphicFramePr>
            <a:graphicFrameLocks noGrp="1"/>
          </p:cNvGraphicFramePr>
          <p:nvPr>
            <p:ph idx="1"/>
            <p:extLst>
              <p:ext uri="{D42A27DB-BD31-4B8C-83A1-F6EECF244321}">
                <p14:modId xmlns:p14="http://schemas.microsoft.com/office/powerpoint/2010/main" val="297282423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9067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EEAAFB2-A27C-B271-D0BB-7204B266922E}"/>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Huisvesting </a:t>
            </a:r>
          </a:p>
        </p:txBody>
      </p:sp>
      <p:pic>
        <p:nvPicPr>
          <p:cNvPr id="5" name="Tijdelijke aanduiding voor inhoud 4">
            <a:extLst>
              <a:ext uri="{FF2B5EF4-FFF2-40B4-BE49-F238E27FC236}">
                <a16:creationId xmlns:a16="http://schemas.microsoft.com/office/drawing/2014/main" id="{B4BDEEA1-14AA-278F-B0F4-6EF6F682FE22}"/>
              </a:ext>
            </a:extLst>
          </p:cNvPr>
          <p:cNvPicPr>
            <a:picLocks noGrp="1" noChangeAspect="1"/>
          </p:cNvPicPr>
          <p:nvPr>
            <p:ph idx="1"/>
          </p:nvPr>
        </p:nvPicPr>
        <p:blipFill rotWithShape="1">
          <a:blip r:embed="rId2"/>
          <a:srcRect l="26490" t="10813" r="25308" b="17271"/>
          <a:stretch/>
        </p:blipFill>
        <p:spPr>
          <a:xfrm>
            <a:off x="4849914" y="643466"/>
            <a:ext cx="6635504" cy="5568739"/>
          </a:xfrm>
          <a:prstGeom prst="rect">
            <a:avLst/>
          </a:prstGeom>
        </p:spPr>
      </p:pic>
    </p:spTree>
    <p:extLst>
      <p:ext uri="{BB962C8B-B14F-4D97-AF65-F5344CB8AC3E}">
        <p14:creationId xmlns:p14="http://schemas.microsoft.com/office/powerpoint/2010/main" val="407820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9924B3-C00E-1BBB-2945-D16BA5DBB75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Huisvesting </a:t>
            </a:r>
          </a:p>
        </p:txBody>
      </p:sp>
      <p:pic>
        <p:nvPicPr>
          <p:cNvPr id="5" name="Tijdelijke aanduiding voor inhoud 4">
            <a:extLst>
              <a:ext uri="{FF2B5EF4-FFF2-40B4-BE49-F238E27FC236}">
                <a16:creationId xmlns:a16="http://schemas.microsoft.com/office/drawing/2014/main" id="{E94A7736-5D90-1C35-6CCC-86B2D390B1B3}"/>
              </a:ext>
            </a:extLst>
          </p:cNvPr>
          <p:cNvPicPr>
            <a:picLocks noGrp="1" noChangeAspect="1"/>
          </p:cNvPicPr>
          <p:nvPr>
            <p:ph idx="1"/>
          </p:nvPr>
        </p:nvPicPr>
        <p:blipFill rotWithShape="1">
          <a:blip r:embed="rId2"/>
          <a:srcRect l="25834" t="13382" r="28460" b="13068"/>
          <a:stretch/>
        </p:blipFill>
        <p:spPr>
          <a:xfrm>
            <a:off x="5091606" y="643466"/>
            <a:ext cx="6152120" cy="5568739"/>
          </a:xfrm>
          <a:prstGeom prst="rect">
            <a:avLst/>
          </a:prstGeom>
        </p:spPr>
      </p:pic>
    </p:spTree>
    <p:extLst>
      <p:ext uri="{BB962C8B-B14F-4D97-AF65-F5344CB8AC3E}">
        <p14:creationId xmlns:p14="http://schemas.microsoft.com/office/powerpoint/2010/main" val="193740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C164A-2FA9-2496-2A82-88363C78202C}"/>
              </a:ext>
            </a:extLst>
          </p:cNvPr>
          <p:cNvSpPr>
            <a:spLocks noGrp="1"/>
          </p:cNvSpPr>
          <p:nvPr>
            <p:ph type="title"/>
          </p:nvPr>
        </p:nvSpPr>
        <p:spPr/>
        <p:txBody>
          <a:bodyPr/>
          <a:lstStyle/>
          <a:p>
            <a:r>
              <a:rPr lang="nl-NL" dirty="0"/>
              <a:t>Huisvesting </a:t>
            </a:r>
          </a:p>
        </p:txBody>
      </p:sp>
      <p:graphicFrame>
        <p:nvGraphicFramePr>
          <p:cNvPr id="7" name="Tijdelijke aanduiding voor inhoud 2">
            <a:extLst>
              <a:ext uri="{FF2B5EF4-FFF2-40B4-BE49-F238E27FC236}">
                <a16:creationId xmlns:a16="http://schemas.microsoft.com/office/drawing/2014/main" id="{F37A6D2C-5C17-BC37-38A7-6329393B6DC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8495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EF17487-C386-4F99-B5EB-4FD3DF42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Freeform: Shape 1032">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solidFill>
                <a:schemeClr val="tx1"/>
              </a:solidFill>
            </a:endParaRPr>
          </a:p>
        </p:txBody>
      </p:sp>
      <p:sp>
        <p:nvSpPr>
          <p:cNvPr id="2" name="Titel 1">
            <a:extLst>
              <a:ext uri="{FF2B5EF4-FFF2-40B4-BE49-F238E27FC236}">
                <a16:creationId xmlns:a16="http://schemas.microsoft.com/office/drawing/2014/main" id="{8AB7343E-290A-ECF7-6F95-3DE76E1F0669}"/>
              </a:ext>
            </a:extLst>
          </p:cNvPr>
          <p:cNvSpPr>
            <a:spLocks noGrp="1"/>
          </p:cNvSpPr>
          <p:nvPr>
            <p:ph type="title"/>
          </p:nvPr>
        </p:nvSpPr>
        <p:spPr>
          <a:xfrm>
            <a:off x="1246824" y="643467"/>
            <a:ext cx="4772975" cy="1800526"/>
          </a:xfrm>
        </p:spPr>
        <p:txBody>
          <a:bodyPr>
            <a:normAutofit/>
          </a:bodyPr>
          <a:lstStyle/>
          <a:p>
            <a:r>
              <a:rPr lang="nl-NL" sz="4100"/>
              <a:t>Omgevingsverrijking + afbeeldingen</a:t>
            </a:r>
            <a:br>
              <a:rPr lang="nl-NL" sz="4100"/>
            </a:br>
            <a:endParaRPr lang="nl-NL" sz="4100"/>
          </a:p>
        </p:txBody>
      </p:sp>
      <p:sp>
        <p:nvSpPr>
          <p:cNvPr id="3" name="Tijdelijke aanduiding voor inhoud 2">
            <a:extLst>
              <a:ext uri="{FF2B5EF4-FFF2-40B4-BE49-F238E27FC236}">
                <a16:creationId xmlns:a16="http://schemas.microsoft.com/office/drawing/2014/main" id="{BBDE30E0-8DFE-E18C-1B35-C8BB44E16909}"/>
              </a:ext>
            </a:extLst>
          </p:cNvPr>
          <p:cNvSpPr>
            <a:spLocks noGrp="1"/>
          </p:cNvSpPr>
          <p:nvPr>
            <p:ph idx="1"/>
          </p:nvPr>
        </p:nvSpPr>
        <p:spPr>
          <a:xfrm>
            <a:off x="1246824" y="2623381"/>
            <a:ext cx="4772974" cy="3553581"/>
          </a:xfrm>
        </p:spPr>
        <p:txBody>
          <a:bodyPr>
            <a:normAutofit/>
          </a:bodyPr>
          <a:lstStyle/>
          <a:p>
            <a:r>
              <a:rPr lang="nl-NL" sz="2000"/>
              <a:t>Konijn verveelt zich snel, daarom verrijking nodig</a:t>
            </a:r>
          </a:p>
          <a:p>
            <a:endParaRPr lang="nl-NL" sz="2000"/>
          </a:p>
        </p:txBody>
      </p:sp>
      <p:pic>
        <p:nvPicPr>
          <p:cNvPr id="5" name="Afbeelding 4">
            <a:extLst>
              <a:ext uri="{FF2B5EF4-FFF2-40B4-BE49-F238E27FC236}">
                <a16:creationId xmlns:a16="http://schemas.microsoft.com/office/drawing/2014/main" id="{C71C3550-AC0E-5ABA-B074-50FD7D76F4CE}"/>
              </a:ext>
            </a:extLst>
          </p:cNvPr>
          <p:cNvPicPr>
            <a:picLocks noChangeAspect="1"/>
          </p:cNvPicPr>
          <p:nvPr/>
        </p:nvPicPr>
        <p:blipFill rotWithShape="1">
          <a:blip r:embed="rId2"/>
          <a:srcRect l="5750" t="9931" r="57083" b="15259"/>
          <a:stretch/>
        </p:blipFill>
        <p:spPr>
          <a:xfrm>
            <a:off x="8500455" y="643468"/>
            <a:ext cx="2247834" cy="2545005"/>
          </a:xfrm>
          <a:prstGeom prst="rect">
            <a:avLst/>
          </a:prstGeom>
        </p:spPr>
      </p:pic>
      <p:pic>
        <p:nvPicPr>
          <p:cNvPr id="1026" name="Picture 2" descr="Voedselverrijking en spelletjes voor konijnen en knaagdieren |  Dierenkliniek de Paltrok Gouda">
            <a:extLst>
              <a:ext uri="{FF2B5EF4-FFF2-40B4-BE49-F238E27FC236}">
                <a16:creationId xmlns:a16="http://schemas.microsoft.com/office/drawing/2014/main" id="{B0CF01AD-3751-399A-F94D-8E89DF8C70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0211" y="3675598"/>
            <a:ext cx="3848322" cy="2549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2524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CB2ADAE8-B758-AFF7-315A-21A71D9118C6}"/>
              </a:ext>
            </a:extLst>
          </p:cNvPr>
          <p:cNvSpPr>
            <a:spLocks noGrp="1"/>
          </p:cNvSpPr>
          <p:nvPr>
            <p:ph type="title"/>
          </p:nvPr>
        </p:nvSpPr>
        <p:spPr>
          <a:xfrm>
            <a:off x="640080" y="1243013"/>
            <a:ext cx="3855720" cy="4371974"/>
          </a:xfrm>
        </p:spPr>
        <p:txBody>
          <a:bodyPr>
            <a:normAutofit/>
          </a:bodyPr>
          <a:lstStyle/>
          <a:p>
            <a:r>
              <a:rPr lang="nl-NL" sz="3600">
                <a:solidFill>
                  <a:schemeClr val="tx2"/>
                </a:solidFill>
              </a:rPr>
              <a:t>Voortplanting </a:t>
            </a:r>
          </a:p>
        </p:txBody>
      </p:sp>
      <p:sp>
        <p:nvSpPr>
          <p:cNvPr id="3" name="Tijdelijke aanduiding voor inhoud 2">
            <a:extLst>
              <a:ext uri="{FF2B5EF4-FFF2-40B4-BE49-F238E27FC236}">
                <a16:creationId xmlns:a16="http://schemas.microsoft.com/office/drawing/2014/main" id="{16E336AD-47FB-2ECB-3612-60A1802F0428}"/>
              </a:ext>
            </a:extLst>
          </p:cNvPr>
          <p:cNvSpPr>
            <a:spLocks noGrp="1"/>
          </p:cNvSpPr>
          <p:nvPr>
            <p:ph idx="1"/>
          </p:nvPr>
        </p:nvSpPr>
        <p:spPr>
          <a:xfrm>
            <a:off x="6172200" y="508838"/>
            <a:ext cx="5221224" cy="6349160"/>
          </a:xfrm>
        </p:spPr>
        <p:txBody>
          <a:bodyPr anchor="ctr">
            <a:normAutofit lnSpcReduction="10000"/>
          </a:bodyPr>
          <a:lstStyle/>
          <a:p>
            <a:r>
              <a:rPr lang="nl-NL" sz="2000" b="1" u="sng" dirty="0">
                <a:solidFill>
                  <a:schemeClr val="tx2"/>
                </a:solidFill>
              </a:rPr>
              <a:t>Naamgeving:</a:t>
            </a:r>
          </a:p>
          <a:p>
            <a:pPr lvl="1"/>
            <a:r>
              <a:rPr lang="nl-NL" sz="2000" b="1" dirty="0">
                <a:solidFill>
                  <a:schemeClr val="tx2"/>
                </a:solidFill>
              </a:rPr>
              <a:t>Man</a:t>
            </a:r>
            <a:r>
              <a:rPr lang="nl-NL" sz="2000" dirty="0">
                <a:solidFill>
                  <a:schemeClr val="tx2"/>
                </a:solidFill>
              </a:rPr>
              <a:t>: ram</a:t>
            </a:r>
          </a:p>
          <a:p>
            <a:pPr lvl="1"/>
            <a:r>
              <a:rPr lang="nl-NL" sz="2000" b="1" dirty="0">
                <a:solidFill>
                  <a:schemeClr val="tx2"/>
                </a:solidFill>
              </a:rPr>
              <a:t>Vrouw</a:t>
            </a:r>
            <a:r>
              <a:rPr lang="nl-NL" sz="2000" dirty="0">
                <a:solidFill>
                  <a:schemeClr val="tx2"/>
                </a:solidFill>
              </a:rPr>
              <a:t>: voedster</a:t>
            </a:r>
          </a:p>
          <a:p>
            <a:pPr lvl="1"/>
            <a:r>
              <a:rPr lang="nl-NL" sz="2000" b="1" dirty="0">
                <a:solidFill>
                  <a:schemeClr val="tx2"/>
                </a:solidFill>
              </a:rPr>
              <a:t>Jong</a:t>
            </a:r>
            <a:r>
              <a:rPr lang="nl-NL" sz="2000" dirty="0">
                <a:solidFill>
                  <a:schemeClr val="tx2"/>
                </a:solidFill>
              </a:rPr>
              <a:t>: lamprei</a:t>
            </a:r>
          </a:p>
          <a:p>
            <a:pPr lvl="1"/>
            <a:r>
              <a:rPr lang="nl-NL" sz="2000" b="1" dirty="0">
                <a:solidFill>
                  <a:schemeClr val="tx2"/>
                </a:solidFill>
              </a:rPr>
              <a:t>Castraat</a:t>
            </a:r>
            <a:r>
              <a:rPr lang="nl-NL" sz="2000" dirty="0">
                <a:solidFill>
                  <a:schemeClr val="tx2"/>
                </a:solidFill>
              </a:rPr>
              <a:t>:</a:t>
            </a:r>
          </a:p>
          <a:p>
            <a:pPr marL="457200" lvl="1" indent="0">
              <a:buNone/>
            </a:pPr>
            <a:endParaRPr lang="nl-NL" sz="2000" dirty="0">
              <a:solidFill>
                <a:schemeClr val="tx2"/>
              </a:solidFill>
            </a:endParaRPr>
          </a:p>
          <a:p>
            <a:r>
              <a:rPr lang="nl-NL" sz="2000" b="1" u="sng" dirty="0">
                <a:solidFill>
                  <a:schemeClr val="tx2"/>
                </a:solidFill>
              </a:rPr>
              <a:t>Kenmerken</a:t>
            </a:r>
            <a:r>
              <a:rPr lang="nl-NL" sz="2000" dirty="0">
                <a:solidFill>
                  <a:schemeClr val="tx2"/>
                </a:solidFill>
              </a:rPr>
              <a:t>:</a:t>
            </a:r>
          </a:p>
          <a:p>
            <a:pPr lvl="1"/>
            <a:r>
              <a:rPr lang="nl-NL" sz="2000" b="1" dirty="0">
                <a:solidFill>
                  <a:schemeClr val="tx2"/>
                </a:solidFill>
              </a:rPr>
              <a:t>Geslachtsrijp</a:t>
            </a:r>
            <a:r>
              <a:rPr lang="nl-NL" sz="2000" dirty="0">
                <a:solidFill>
                  <a:schemeClr val="tx2"/>
                </a:solidFill>
              </a:rPr>
              <a:t>: 12 weken </a:t>
            </a:r>
          </a:p>
          <a:p>
            <a:pPr lvl="1"/>
            <a:r>
              <a:rPr lang="nl-NL" sz="2000" b="1" dirty="0" err="1">
                <a:solidFill>
                  <a:schemeClr val="tx2"/>
                </a:solidFill>
              </a:rPr>
              <a:t>Fokrijp</a:t>
            </a:r>
            <a:r>
              <a:rPr lang="nl-NL" sz="2000" dirty="0">
                <a:solidFill>
                  <a:schemeClr val="tx2"/>
                </a:solidFill>
              </a:rPr>
              <a:t>: ram = 7 maand, voedster = 9 maand</a:t>
            </a:r>
          </a:p>
          <a:p>
            <a:pPr lvl="1"/>
            <a:r>
              <a:rPr lang="nl-NL" sz="2000" b="1" dirty="0">
                <a:solidFill>
                  <a:schemeClr val="tx2"/>
                </a:solidFill>
              </a:rPr>
              <a:t>Bronstcyclus</a:t>
            </a:r>
            <a:r>
              <a:rPr lang="nl-NL" sz="2000" dirty="0">
                <a:solidFill>
                  <a:schemeClr val="tx2"/>
                </a:solidFill>
              </a:rPr>
              <a:t>: max 2 keer per jaar een nest</a:t>
            </a:r>
          </a:p>
          <a:p>
            <a:pPr lvl="1"/>
            <a:r>
              <a:rPr lang="nl-NL" sz="2000" b="1" dirty="0">
                <a:solidFill>
                  <a:schemeClr val="tx2"/>
                </a:solidFill>
              </a:rPr>
              <a:t>Duur bronst</a:t>
            </a:r>
            <a:r>
              <a:rPr lang="nl-NL" sz="2000" dirty="0">
                <a:solidFill>
                  <a:schemeClr val="tx2"/>
                </a:solidFill>
              </a:rPr>
              <a:t>: niet bekend</a:t>
            </a:r>
          </a:p>
          <a:p>
            <a:pPr lvl="1"/>
            <a:r>
              <a:rPr lang="nl-NL" sz="2000" b="1" dirty="0">
                <a:solidFill>
                  <a:schemeClr val="tx2"/>
                </a:solidFill>
              </a:rPr>
              <a:t>Draagtijd</a:t>
            </a:r>
            <a:r>
              <a:rPr lang="nl-NL" sz="2000" dirty="0">
                <a:solidFill>
                  <a:schemeClr val="tx2"/>
                </a:solidFill>
              </a:rPr>
              <a:t>: 28 tot 32 dagen</a:t>
            </a:r>
          </a:p>
          <a:p>
            <a:pPr lvl="1"/>
            <a:r>
              <a:rPr lang="nl-NL" sz="2000" b="1" dirty="0">
                <a:solidFill>
                  <a:schemeClr val="tx2"/>
                </a:solidFill>
              </a:rPr>
              <a:t>Worpgrootte</a:t>
            </a:r>
            <a:r>
              <a:rPr lang="nl-NL" sz="2000" dirty="0">
                <a:solidFill>
                  <a:schemeClr val="tx2"/>
                </a:solidFill>
              </a:rPr>
              <a:t>: 4 tot 8 jongen</a:t>
            </a:r>
          </a:p>
          <a:p>
            <a:pPr lvl="1"/>
            <a:r>
              <a:rPr lang="nl-NL" sz="2000" b="1" dirty="0">
                <a:solidFill>
                  <a:schemeClr val="tx2"/>
                </a:solidFill>
              </a:rPr>
              <a:t>Speentijd</a:t>
            </a:r>
            <a:r>
              <a:rPr lang="nl-NL" sz="2000" dirty="0">
                <a:solidFill>
                  <a:schemeClr val="tx2"/>
                </a:solidFill>
              </a:rPr>
              <a:t>: 8 weken </a:t>
            </a:r>
          </a:p>
          <a:p>
            <a:pPr lvl="1"/>
            <a:r>
              <a:rPr lang="nl-NL" sz="2000" b="1" dirty="0">
                <a:solidFill>
                  <a:schemeClr val="tx2"/>
                </a:solidFill>
              </a:rPr>
              <a:t>Gemiddelde leeftijd: </a:t>
            </a:r>
            <a:r>
              <a:rPr lang="nl-NL" sz="2000" dirty="0">
                <a:solidFill>
                  <a:schemeClr val="tx2"/>
                </a:solidFill>
              </a:rPr>
              <a:t>6 jaar</a:t>
            </a:r>
            <a:endParaRPr lang="nl-NL" sz="2000" b="1" dirty="0">
              <a:solidFill>
                <a:schemeClr val="tx2"/>
              </a:solidFill>
            </a:endParaRPr>
          </a:p>
          <a:p>
            <a:r>
              <a:rPr lang="nl-NL" sz="2000" b="1" u="sng" dirty="0">
                <a:solidFill>
                  <a:schemeClr val="tx2"/>
                </a:solidFill>
              </a:rPr>
              <a:t>Primaire</a:t>
            </a:r>
            <a:r>
              <a:rPr lang="nl-NL" sz="2000" b="1" dirty="0">
                <a:solidFill>
                  <a:schemeClr val="tx2"/>
                </a:solidFill>
              </a:rPr>
              <a:t> </a:t>
            </a:r>
            <a:r>
              <a:rPr lang="nl-NL" sz="2000" b="1" u="sng" dirty="0">
                <a:solidFill>
                  <a:schemeClr val="tx2"/>
                </a:solidFill>
              </a:rPr>
              <a:t>geslachtskenmerken</a:t>
            </a:r>
            <a:r>
              <a:rPr lang="nl-NL" sz="2000" b="1" dirty="0">
                <a:solidFill>
                  <a:schemeClr val="tx2"/>
                </a:solidFill>
              </a:rPr>
              <a:t>: </a:t>
            </a:r>
            <a:r>
              <a:rPr lang="nl-NL" sz="2000" dirty="0">
                <a:solidFill>
                  <a:schemeClr val="tx2"/>
                </a:solidFill>
              </a:rPr>
              <a:t>penis en vagina </a:t>
            </a:r>
          </a:p>
          <a:p>
            <a:r>
              <a:rPr lang="nl-NL" sz="2000" b="1" u="sng" dirty="0">
                <a:solidFill>
                  <a:schemeClr val="tx2"/>
                </a:solidFill>
              </a:rPr>
              <a:t>Secundaire</a:t>
            </a:r>
            <a:r>
              <a:rPr lang="nl-NL" sz="2000" b="1" dirty="0">
                <a:solidFill>
                  <a:schemeClr val="tx2"/>
                </a:solidFill>
              </a:rPr>
              <a:t> </a:t>
            </a:r>
            <a:r>
              <a:rPr lang="nl-NL" sz="2000" b="1" u="sng" dirty="0">
                <a:solidFill>
                  <a:schemeClr val="tx2"/>
                </a:solidFill>
              </a:rPr>
              <a:t>geslachtskenmerken</a:t>
            </a:r>
            <a:r>
              <a:rPr lang="nl-NL" sz="2000" dirty="0">
                <a:solidFill>
                  <a:schemeClr val="tx2"/>
                </a:solidFill>
              </a:rPr>
              <a:t>: testikels </a:t>
            </a:r>
          </a:p>
          <a:p>
            <a:pPr marL="0" indent="0">
              <a:buNone/>
            </a:pPr>
            <a:endParaRPr lang="nl-NL" sz="1500" dirty="0">
              <a:solidFill>
                <a:schemeClr val="tx2"/>
              </a:solidFill>
            </a:endParaRPr>
          </a:p>
        </p:txBody>
      </p:sp>
    </p:spTree>
    <p:extLst>
      <p:ext uri="{BB962C8B-B14F-4D97-AF65-F5344CB8AC3E}">
        <p14:creationId xmlns:p14="http://schemas.microsoft.com/office/powerpoint/2010/main" val="8645863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8">
            <a:extLst>
              <a:ext uri="{FF2B5EF4-FFF2-40B4-BE49-F238E27FC236}">
                <a16:creationId xmlns:a16="http://schemas.microsoft.com/office/drawing/2014/main" id="{388F20F8-60BF-42FE-A252-DFD5A7445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0">
            <a:extLst>
              <a:ext uri="{FF2B5EF4-FFF2-40B4-BE49-F238E27FC236}">
                <a16:creationId xmlns:a16="http://schemas.microsoft.com/office/drawing/2014/main" id="{98A68847-134F-4AF1-B1C6-332344C9C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3758179E-FB28-9785-F8D6-FFCF4385316D}"/>
              </a:ext>
            </a:extLst>
          </p:cNvPr>
          <p:cNvSpPr>
            <a:spLocks noGrp="1"/>
          </p:cNvSpPr>
          <p:nvPr>
            <p:ph type="title"/>
          </p:nvPr>
        </p:nvSpPr>
        <p:spPr>
          <a:xfrm>
            <a:off x="838200" y="365125"/>
            <a:ext cx="10515600" cy="1325563"/>
          </a:xfrm>
        </p:spPr>
        <p:txBody>
          <a:bodyPr>
            <a:normAutofit/>
          </a:bodyPr>
          <a:lstStyle/>
          <a:p>
            <a:r>
              <a:rPr lang="nl-NL"/>
              <a:t>Entschema konijn </a:t>
            </a:r>
            <a:endParaRPr lang="nl-NL" dirty="0"/>
          </a:p>
        </p:txBody>
      </p:sp>
      <p:graphicFrame>
        <p:nvGraphicFramePr>
          <p:cNvPr id="4" name="Tabel 4">
            <a:extLst>
              <a:ext uri="{FF2B5EF4-FFF2-40B4-BE49-F238E27FC236}">
                <a16:creationId xmlns:a16="http://schemas.microsoft.com/office/drawing/2014/main" id="{319E7E26-5866-3652-6E25-CF143C9922DC}"/>
              </a:ext>
            </a:extLst>
          </p:cNvPr>
          <p:cNvGraphicFramePr>
            <a:graphicFrameLocks noGrp="1"/>
          </p:cNvGraphicFramePr>
          <p:nvPr>
            <p:ph idx="1"/>
            <p:extLst>
              <p:ext uri="{D42A27DB-BD31-4B8C-83A1-F6EECF244321}">
                <p14:modId xmlns:p14="http://schemas.microsoft.com/office/powerpoint/2010/main" val="1211491676"/>
              </p:ext>
            </p:extLst>
          </p:nvPr>
        </p:nvGraphicFramePr>
        <p:xfrm>
          <a:off x="838200" y="2248240"/>
          <a:ext cx="10515600" cy="3670289"/>
        </p:xfrm>
        <a:graphic>
          <a:graphicData uri="http://schemas.openxmlformats.org/drawingml/2006/table">
            <a:tbl>
              <a:tblPr firstRow="1" bandRow="1">
                <a:tableStyleId>{5C22544A-7EE6-4342-B048-85BDC9FD1C3A}</a:tableStyleId>
              </a:tblPr>
              <a:tblGrid>
                <a:gridCol w="3737821">
                  <a:extLst>
                    <a:ext uri="{9D8B030D-6E8A-4147-A177-3AD203B41FA5}">
                      <a16:colId xmlns:a16="http://schemas.microsoft.com/office/drawing/2014/main" val="3578825383"/>
                    </a:ext>
                  </a:extLst>
                </a:gridCol>
                <a:gridCol w="6777779">
                  <a:extLst>
                    <a:ext uri="{9D8B030D-6E8A-4147-A177-3AD203B41FA5}">
                      <a16:colId xmlns:a16="http://schemas.microsoft.com/office/drawing/2014/main" val="80438252"/>
                    </a:ext>
                  </a:extLst>
                </a:gridCol>
              </a:tblGrid>
              <a:tr h="524327">
                <a:tc>
                  <a:txBody>
                    <a:bodyPr/>
                    <a:lstStyle/>
                    <a:p>
                      <a:r>
                        <a:rPr lang="nl-NL" sz="2300"/>
                        <a:t>Leeftijd</a:t>
                      </a:r>
                    </a:p>
                  </a:txBody>
                  <a:tcPr marL="119165" marR="119165" marT="59583" marB="59583"/>
                </a:tc>
                <a:tc>
                  <a:txBody>
                    <a:bodyPr/>
                    <a:lstStyle/>
                    <a:p>
                      <a:r>
                        <a:rPr lang="nl-NL" sz="2300"/>
                        <a:t>Vaccin </a:t>
                      </a:r>
                    </a:p>
                  </a:txBody>
                  <a:tcPr marL="119165" marR="119165" marT="59583" marB="59583"/>
                </a:tc>
                <a:extLst>
                  <a:ext uri="{0D108BD9-81ED-4DB2-BD59-A6C34878D82A}">
                    <a16:rowId xmlns:a16="http://schemas.microsoft.com/office/drawing/2014/main" val="4047920043"/>
                  </a:ext>
                </a:extLst>
              </a:tr>
              <a:tr h="524327">
                <a:tc>
                  <a:txBody>
                    <a:bodyPr/>
                    <a:lstStyle/>
                    <a:p>
                      <a:r>
                        <a:rPr lang="nl-NL" sz="2300"/>
                        <a:t>5-10 weken</a:t>
                      </a:r>
                    </a:p>
                  </a:txBody>
                  <a:tcPr marL="119165" marR="119165" marT="59583" marB="59583"/>
                </a:tc>
                <a:tc>
                  <a:txBody>
                    <a:bodyPr/>
                    <a:lstStyle/>
                    <a:p>
                      <a:r>
                        <a:rPr lang="nl-NL" sz="2300"/>
                        <a:t>Myxomatose – RHD 1</a:t>
                      </a:r>
                    </a:p>
                  </a:txBody>
                  <a:tcPr marL="119165" marR="119165" marT="59583" marB="59583"/>
                </a:tc>
                <a:extLst>
                  <a:ext uri="{0D108BD9-81ED-4DB2-BD59-A6C34878D82A}">
                    <a16:rowId xmlns:a16="http://schemas.microsoft.com/office/drawing/2014/main" val="1023757455"/>
                  </a:ext>
                </a:extLst>
              </a:tr>
              <a:tr h="524327">
                <a:tc>
                  <a:txBody>
                    <a:bodyPr/>
                    <a:lstStyle/>
                    <a:p>
                      <a:r>
                        <a:rPr lang="nl-NL" sz="2300"/>
                        <a:t>Vanaf 10 weken</a:t>
                      </a:r>
                    </a:p>
                  </a:txBody>
                  <a:tcPr marL="119165" marR="119165" marT="59583" marB="59583"/>
                </a:tc>
                <a:tc>
                  <a:txBody>
                    <a:bodyPr/>
                    <a:lstStyle/>
                    <a:p>
                      <a:r>
                        <a:rPr lang="nl-NL" sz="2300"/>
                        <a:t>RHD 1 en 2</a:t>
                      </a:r>
                    </a:p>
                  </a:txBody>
                  <a:tcPr marL="119165" marR="119165" marT="59583" marB="59583"/>
                </a:tc>
                <a:extLst>
                  <a:ext uri="{0D108BD9-81ED-4DB2-BD59-A6C34878D82A}">
                    <a16:rowId xmlns:a16="http://schemas.microsoft.com/office/drawing/2014/main" val="2440029969"/>
                  </a:ext>
                </a:extLst>
              </a:tr>
              <a:tr h="524327">
                <a:tc>
                  <a:txBody>
                    <a:bodyPr/>
                    <a:lstStyle/>
                    <a:p>
                      <a:r>
                        <a:rPr lang="nl-NL" sz="2300"/>
                        <a:t>1 jaar</a:t>
                      </a:r>
                    </a:p>
                  </a:txBody>
                  <a:tcPr marL="119165" marR="119165" marT="59583" marB="59583"/>
                </a:tc>
                <a:tc>
                  <a:txBody>
                    <a:bodyPr/>
                    <a:lstStyle/>
                    <a:p>
                      <a:r>
                        <a:rPr lang="nl-NL" sz="2300"/>
                        <a:t>Myxomatose + RHD 1 en RHD 2</a:t>
                      </a:r>
                    </a:p>
                  </a:txBody>
                  <a:tcPr marL="119165" marR="119165" marT="59583" marB="59583"/>
                </a:tc>
                <a:extLst>
                  <a:ext uri="{0D108BD9-81ED-4DB2-BD59-A6C34878D82A}">
                    <a16:rowId xmlns:a16="http://schemas.microsoft.com/office/drawing/2014/main" val="1841576176"/>
                  </a:ext>
                </a:extLst>
              </a:tr>
              <a:tr h="524327">
                <a:tc>
                  <a:txBody>
                    <a:bodyPr/>
                    <a:lstStyle/>
                    <a:p>
                      <a:r>
                        <a:rPr lang="nl-NL" sz="2300"/>
                        <a:t>2 jaar </a:t>
                      </a:r>
                    </a:p>
                  </a:txBody>
                  <a:tcPr marL="119165" marR="119165" marT="59583" marB="59583"/>
                </a:tc>
                <a:tc>
                  <a:txBody>
                    <a:bodyPr/>
                    <a:lstStyle/>
                    <a:p>
                      <a:r>
                        <a:rPr lang="nl-NL" sz="2300"/>
                        <a:t>Myxomatose + RHD 1 en RHD 2</a:t>
                      </a:r>
                    </a:p>
                  </a:txBody>
                  <a:tcPr marL="119165" marR="119165" marT="59583" marB="59583"/>
                </a:tc>
                <a:extLst>
                  <a:ext uri="{0D108BD9-81ED-4DB2-BD59-A6C34878D82A}">
                    <a16:rowId xmlns:a16="http://schemas.microsoft.com/office/drawing/2014/main" val="1874606951"/>
                  </a:ext>
                </a:extLst>
              </a:tr>
              <a:tr h="524327">
                <a:tc>
                  <a:txBody>
                    <a:bodyPr/>
                    <a:lstStyle/>
                    <a:p>
                      <a:r>
                        <a:rPr lang="nl-NL" sz="2300"/>
                        <a:t>3 jaar</a:t>
                      </a:r>
                    </a:p>
                  </a:txBody>
                  <a:tcPr marL="119165" marR="119165" marT="59583" marB="59583"/>
                </a:tc>
                <a:tc>
                  <a:txBody>
                    <a:bodyPr/>
                    <a:lstStyle/>
                    <a:p>
                      <a:r>
                        <a:rPr lang="nl-NL" sz="2300"/>
                        <a:t>Myxomatose + RHD 1 en RHD 2</a:t>
                      </a:r>
                    </a:p>
                  </a:txBody>
                  <a:tcPr marL="119165" marR="119165" marT="59583" marB="59583"/>
                </a:tc>
                <a:extLst>
                  <a:ext uri="{0D108BD9-81ED-4DB2-BD59-A6C34878D82A}">
                    <a16:rowId xmlns:a16="http://schemas.microsoft.com/office/drawing/2014/main" val="1572392418"/>
                  </a:ext>
                </a:extLst>
              </a:tr>
              <a:tr h="524327">
                <a:tc>
                  <a:txBody>
                    <a:bodyPr/>
                    <a:lstStyle/>
                    <a:p>
                      <a:r>
                        <a:rPr lang="nl-NL" sz="2300"/>
                        <a:t>etc</a:t>
                      </a:r>
                    </a:p>
                  </a:txBody>
                  <a:tcPr marL="119165" marR="119165" marT="59583" marB="59583"/>
                </a:tc>
                <a:tc>
                  <a:txBody>
                    <a:bodyPr/>
                    <a:lstStyle/>
                    <a:p>
                      <a:endParaRPr lang="nl-NL" sz="2300"/>
                    </a:p>
                  </a:txBody>
                  <a:tcPr marL="119165" marR="119165" marT="59583" marB="59583"/>
                </a:tc>
                <a:extLst>
                  <a:ext uri="{0D108BD9-81ED-4DB2-BD59-A6C34878D82A}">
                    <a16:rowId xmlns:a16="http://schemas.microsoft.com/office/drawing/2014/main" val="1186694006"/>
                  </a:ext>
                </a:extLst>
              </a:tr>
            </a:tbl>
          </a:graphicData>
        </a:graphic>
      </p:graphicFrame>
    </p:spTree>
    <p:extLst>
      <p:ext uri="{BB962C8B-B14F-4D97-AF65-F5344CB8AC3E}">
        <p14:creationId xmlns:p14="http://schemas.microsoft.com/office/powerpoint/2010/main" val="232495166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4C53444-269D-34A7-C36B-B0602256E965}"/>
              </a:ext>
            </a:extLst>
          </p:cNvPr>
          <p:cNvSpPr>
            <a:spLocks noGrp="1"/>
          </p:cNvSpPr>
          <p:nvPr>
            <p:ph type="title"/>
          </p:nvPr>
        </p:nvSpPr>
        <p:spPr>
          <a:xfrm>
            <a:off x="6748272" y="4018276"/>
            <a:ext cx="4800261" cy="1644592"/>
          </a:xfrm>
        </p:spPr>
        <p:txBody>
          <a:bodyPr vert="horz" lIns="91440" tIns="45720" rIns="91440" bIns="45720" rtlCol="0" anchor="t">
            <a:normAutofit/>
          </a:bodyPr>
          <a:lstStyle/>
          <a:p>
            <a:r>
              <a:rPr lang="en-US" sz="4000">
                <a:solidFill>
                  <a:schemeClr val="tx2"/>
                </a:solidFill>
              </a:rPr>
              <a:t>Introductie diersoort </a:t>
            </a:r>
          </a:p>
        </p:txBody>
      </p:sp>
      <p:pic>
        <p:nvPicPr>
          <p:cNvPr id="7" name="Tijdelijke aanduiding voor inhoud 6" descr="Afbeelding met zoogdier, kat, wit, haasachtigen&#10;&#10;Automatisch gegenereerde beschrijving">
            <a:extLst>
              <a:ext uri="{FF2B5EF4-FFF2-40B4-BE49-F238E27FC236}">
                <a16:creationId xmlns:a16="http://schemas.microsoft.com/office/drawing/2014/main" id="{1F94D13F-29E9-DBFF-D7C1-B2EE00F9EE90}"/>
              </a:ext>
            </a:extLst>
          </p:cNvPr>
          <p:cNvPicPr>
            <a:picLocks noGrp="1" noChangeAspect="1"/>
          </p:cNvPicPr>
          <p:nvPr>
            <p:ph idx="1"/>
          </p:nvPr>
        </p:nvPicPr>
        <p:blipFill rotWithShape="1">
          <a:blip r:embed="rId2">
            <a:alphaModFix/>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14" r="34437" b="2"/>
          <a:stretch/>
        </p:blipFill>
        <p:spPr>
          <a:xfrm>
            <a:off x="-305" y="1"/>
            <a:ext cx="6423053" cy="6858000"/>
          </a:xfrm>
          <a:prstGeom prst="rect">
            <a:avLst/>
          </a:prstGeom>
        </p:spPr>
      </p:pic>
      <p:grpSp>
        <p:nvGrpSpPr>
          <p:cNvPr id="27" name="Group 26">
            <a:extLst>
              <a:ext uri="{FF2B5EF4-FFF2-40B4-BE49-F238E27FC236}">
                <a16:creationId xmlns:a16="http://schemas.microsoft.com/office/drawing/2014/main" id="{B0A10B5A-315F-4751-BA35-34556B5D26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423049" cy="6858001"/>
            <a:chOff x="0" y="0"/>
            <a:chExt cx="6423049" cy="6858001"/>
          </a:xfrm>
        </p:grpSpPr>
        <p:sp>
          <p:nvSpPr>
            <p:cNvPr id="28" name="Freeform: Shape 27">
              <a:extLst>
                <a:ext uri="{FF2B5EF4-FFF2-40B4-BE49-F238E27FC236}">
                  <a16:creationId xmlns:a16="http://schemas.microsoft.com/office/drawing/2014/main" id="{4A5DAC55-04A1-4AB4-A2C6-C859A915C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6018714" cy="6858000"/>
            </a:xfrm>
            <a:custGeom>
              <a:avLst/>
              <a:gdLst>
                <a:gd name="connsiteX0" fmla="*/ 0 w 6018714"/>
                <a:gd name="connsiteY0" fmla="*/ 6499477 h 6858000"/>
                <a:gd name="connsiteX1" fmla="*/ 248639 w 6018714"/>
                <a:gd name="connsiteY1" fmla="*/ 6701197 h 6858000"/>
                <a:gd name="connsiteX2" fmla="*/ 392359 w 6018714"/>
                <a:gd name="connsiteY2" fmla="*/ 6814935 h 6858000"/>
                <a:gd name="connsiteX3" fmla="*/ 448656 w 6018714"/>
                <a:gd name="connsiteY3" fmla="*/ 6858000 h 6858000"/>
                <a:gd name="connsiteX4" fmla="*/ 0 w 6018714"/>
                <a:gd name="connsiteY4" fmla="*/ 6858000 h 6858000"/>
                <a:gd name="connsiteX5" fmla="*/ 998246 w 6018714"/>
                <a:gd name="connsiteY5" fmla="*/ 0 h 6858000"/>
                <a:gd name="connsiteX6" fmla="*/ 1984114 w 6018714"/>
                <a:gd name="connsiteY6" fmla="*/ 0 h 6858000"/>
                <a:gd name="connsiteX7" fmla="*/ 2011390 w 6018714"/>
                <a:gd name="connsiteY7" fmla="*/ 2333 h 6858000"/>
                <a:gd name="connsiteX8" fmla="*/ 4182319 w 6018714"/>
                <a:gd name="connsiteY8" fmla="*/ 838030 h 6858000"/>
                <a:gd name="connsiteX9" fmla="*/ 4785565 w 6018714"/>
                <a:gd name="connsiteY9" fmla="*/ 1338564 h 6858000"/>
                <a:gd name="connsiteX10" fmla="*/ 5695308 w 6018714"/>
                <a:gd name="connsiteY10" fmla="*/ 2616232 h 6858000"/>
                <a:gd name="connsiteX11" fmla="*/ 5937944 w 6018714"/>
                <a:gd name="connsiteY11" fmla="*/ 3368583 h 6858000"/>
                <a:gd name="connsiteX12" fmla="*/ 6018677 w 6018714"/>
                <a:gd name="connsiteY12" fmla="*/ 4153681 h 6858000"/>
                <a:gd name="connsiteX13" fmla="*/ 5990165 w 6018714"/>
                <a:gd name="connsiteY13" fmla="*/ 4557147 h 6858000"/>
                <a:gd name="connsiteX14" fmla="*/ 5982312 w 6018714"/>
                <a:gd name="connsiteY14" fmla="*/ 4607451 h 6858000"/>
                <a:gd name="connsiteX15" fmla="*/ 5972856 w 6018714"/>
                <a:gd name="connsiteY15" fmla="*/ 4657609 h 6858000"/>
                <a:gd name="connsiteX16" fmla="*/ 5951328 w 6018714"/>
                <a:gd name="connsiteY16" fmla="*/ 4757628 h 6858000"/>
                <a:gd name="connsiteX17" fmla="*/ 5893141 w 6018714"/>
                <a:gd name="connsiteY17" fmla="*/ 4953827 h 6858000"/>
                <a:gd name="connsiteX18" fmla="*/ 5817644 w 6018714"/>
                <a:gd name="connsiteY18" fmla="*/ 5141915 h 6858000"/>
                <a:gd name="connsiteX19" fmla="*/ 5728909 w 6018714"/>
                <a:gd name="connsiteY19" fmla="*/ 5322626 h 6858000"/>
                <a:gd name="connsiteX20" fmla="*/ 5532095 w 6018714"/>
                <a:gd name="connsiteY20" fmla="*/ 5663839 h 6858000"/>
                <a:gd name="connsiteX21" fmla="*/ 5330043 w 6018714"/>
                <a:gd name="connsiteY21" fmla="*/ 5988236 h 6858000"/>
                <a:gd name="connsiteX22" fmla="*/ 5232580 w 6018714"/>
                <a:gd name="connsiteY22" fmla="*/ 6146081 h 6858000"/>
                <a:gd name="connsiteX23" fmla="*/ 5183269 w 6018714"/>
                <a:gd name="connsiteY23" fmla="*/ 6227660 h 6858000"/>
                <a:gd name="connsiteX24" fmla="*/ 5131628 w 6018714"/>
                <a:gd name="connsiteY24" fmla="*/ 6311451 h 6858000"/>
                <a:gd name="connsiteX25" fmla="*/ 4910811 w 6018714"/>
                <a:gd name="connsiteY25" fmla="*/ 6641009 h 6858000"/>
                <a:gd name="connsiteX26" fmla="*/ 4788885 w 6018714"/>
                <a:gd name="connsiteY26" fmla="*/ 6800448 h 6858000"/>
                <a:gd name="connsiteX27" fmla="*/ 4739213 w 6018714"/>
                <a:gd name="connsiteY27" fmla="*/ 6858000 h 6858000"/>
                <a:gd name="connsiteX28" fmla="*/ 3950454 w 6018714"/>
                <a:gd name="connsiteY28" fmla="*/ 6858000 h 6858000"/>
                <a:gd name="connsiteX29" fmla="*/ 4012997 w 6018714"/>
                <a:gd name="connsiteY29" fmla="*/ 6806378 h 6858000"/>
                <a:gd name="connsiteX30" fmla="*/ 4268871 w 6018714"/>
                <a:gd name="connsiteY30" fmla="*/ 6566512 h 6858000"/>
                <a:gd name="connsiteX31" fmla="*/ 4750072 w 6018714"/>
                <a:gd name="connsiteY31" fmla="*/ 6033375 h 6858000"/>
                <a:gd name="connsiteX32" fmla="*/ 4806075 w 6018714"/>
                <a:gd name="connsiteY32" fmla="*/ 5961092 h 6858000"/>
                <a:gd name="connsiteX33" fmla="*/ 4863244 w 6018714"/>
                <a:gd name="connsiteY33" fmla="*/ 5885856 h 6858000"/>
                <a:gd name="connsiteX34" fmla="*/ 4982235 w 6018714"/>
                <a:gd name="connsiteY34" fmla="*/ 5732288 h 6858000"/>
                <a:gd name="connsiteX35" fmla="*/ 5221526 w 6018714"/>
                <a:gd name="connsiteY35" fmla="*/ 5438135 h 6858000"/>
                <a:gd name="connsiteX36" fmla="*/ 5442633 w 6018714"/>
                <a:gd name="connsiteY36" fmla="*/ 5146193 h 6858000"/>
                <a:gd name="connsiteX37" fmla="*/ 5538350 w 6018714"/>
                <a:gd name="connsiteY37" fmla="*/ 4995133 h 6858000"/>
                <a:gd name="connsiteX38" fmla="*/ 5621702 w 6018714"/>
                <a:gd name="connsiteY38" fmla="*/ 4839205 h 6858000"/>
                <a:gd name="connsiteX39" fmla="*/ 5741275 w 6018714"/>
                <a:gd name="connsiteY39" fmla="*/ 4507728 h 6858000"/>
                <a:gd name="connsiteX40" fmla="*/ 5781714 w 6018714"/>
                <a:gd name="connsiteY40" fmla="*/ 4153681 h 6858000"/>
                <a:gd name="connsiteX41" fmla="*/ 5685706 w 6018714"/>
                <a:gd name="connsiteY41" fmla="*/ 3428918 h 6858000"/>
                <a:gd name="connsiteX42" fmla="*/ 5422122 w 6018714"/>
                <a:gd name="connsiteY42" fmla="*/ 2750328 h 6858000"/>
                <a:gd name="connsiteX43" fmla="*/ 5033730 w 6018714"/>
                <a:gd name="connsiteY43" fmla="*/ 2136204 h 6858000"/>
                <a:gd name="connsiteX44" fmla="*/ 4542784 w 6018714"/>
                <a:gd name="connsiteY44" fmla="*/ 1601886 h 6858000"/>
                <a:gd name="connsiteX45" fmla="*/ 2668605 w 6018714"/>
                <a:gd name="connsiteY45" fmla="*/ 539746 h 6858000"/>
                <a:gd name="connsiteX46" fmla="*/ 1965570 w 6018714"/>
                <a:gd name="connsiteY46" fmla="*/ 389865 h 6858000"/>
                <a:gd name="connsiteX47" fmla="*/ 1249006 w 6018714"/>
                <a:gd name="connsiteY47" fmla="*/ 363461 h 6858000"/>
                <a:gd name="connsiteX48" fmla="*/ 542188 w 6018714"/>
                <a:gd name="connsiteY48" fmla="*/ 465544 h 6858000"/>
                <a:gd name="connsiteX49" fmla="*/ 37349 w 6018714"/>
                <a:gd name="connsiteY49" fmla="*/ 636266 h 6858000"/>
                <a:gd name="connsiteX50" fmla="*/ 0 w 6018714"/>
                <a:gd name="connsiteY50" fmla="*/ 653785 h 6858000"/>
                <a:gd name="connsiteX51" fmla="*/ 0 w 6018714"/>
                <a:gd name="connsiteY51" fmla="*/ 255198 h 6858000"/>
                <a:gd name="connsiteX52" fmla="*/ 167136 w 6018714"/>
                <a:gd name="connsiteY52" fmla="*/ 188295 h 6858000"/>
                <a:gd name="connsiteX53" fmla="*/ 451417 w 6018714"/>
                <a:gd name="connsiteY53" fmla="*/ 101466 h 6858000"/>
                <a:gd name="connsiteX54" fmla="*/ 836914 w 6018714"/>
                <a:gd name="connsiteY54" fmla="*/ 213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018714" h="6858000">
                  <a:moveTo>
                    <a:pt x="0" y="6499477"/>
                  </a:moveTo>
                  <a:lnTo>
                    <a:pt x="248639" y="6701197"/>
                  </a:lnTo>
                  <a:cubicBezTo>
                    <a:pt x="296496" y="6739700"/>
                    <a:pt x="344500" y="6777613"/>
                    <a:pt x="392359" y="6814935"/>
                  </a:cubicBezTo>
                  <a:lnTo>
                    <a:pt x="448656" y="6858000"/>
                  </a:lnTo>
                  <a:lnTo>
                    <a:pt x="0" y="6858000"/>
                  </a:lnTo>
                  <a:close/>
                  <a:moveTo>
                    <a:pt x="998246" y="0"/>
                  </a:moveTo>
                  <a:lnTo>
                    <a:pt x="1984114" y="0"/>
                  </a:lnTo>
                  <a:lnTo>
                    <a:pt x="2011390" y="2333"/>
                  </a:lnTo>
                  <a:cubicBezTo>
                    <a:pt x="2791770" y="95667"/>
                    <a:pt x="3537428" y="382707"/>
                    <a:pt x="4182319" y="838030"/>
                  </a:cubicBezTo>
                  <a:cubicBezTo>
                    <a:pt x="4396386" y="988089"/>
                    <a:pt x="4598134" y="1155477"/>
                    <a:pt x="4785565" y="1338564"/>
                  </a:cubicBezTo>
                  <a:cubicBezTo>
                    <a:pt x="5159266" y="1705003"/>
                    <a:pt x="5477110" y="2135318"/>
                    <a:pt x="5695308" y="2616232"/>
                  </a:cubicBezTo>
                  <a:cubicBezTo>
                    <a:pt x="5803975" y="2856910"/>
                    <a:pt x="5885376" y="3109302"/>
                    <a:pt x="5937944" y="3368583"/>
                  </a:cubicBezTo>
                  <a:cubicBezTo>
                    <a:pt x="5990936" y="3626845"/>
                    <a:pt x="6017985" y="3889887"/>
                    <a:pt x="6018677" y="4153681"/>
                  </a:cubicBezTo>
                  <a:cubicBezTo>
                    <a:pt x="6019393" y="4288706"/>
                    <a:pt x="6009862" y="4423598"/>
                    <a:pt x="5990165" y="4557147"/>
                  </a:cubicBezTo>
                  <a:lnTo>
                    <a:pt x="5982312" y="4607451"/>
                  </a:lnTo>
                  <a:lnTo>
                    <a:pt x="5972856" y="4657609"/>
                  </a:lnTo>
                  <a:cubicBezTo>
                    <a:pt x="5966601" y="4691096"/>
                    <a:pt x="5959037" y="4724287"/>
                    <a:pt x="5951328" y="4757628"/>
                  </a:cubicBezTo>
                  <a:cubicBezTo>
                    <a:pt x="5934889" y="4823863"/>
                    <a:pt x="5915834" y="4890100"/>
                    <a:pt x="5893141" y="4953827"/>
                  </a:cubicBezTo>
                  <a:cubicBezTo>
                    <a:pt x="5870448" y="5017556"/>
                    <a:pt x="5845282" y="5080252"/>
                    <a:pt x="5817644" y="5141915"/>
                  </a:cubicBezTo>
                  <a:cubicBezTo>
                    <a:pt x="5790005" y="5203578"/>
                    <a:pt x="5760040" y="5263619"/>
                    <a:pt x="5728909" y="5322626"/>
                  </a:cubicBezTo>
                  <a:cubicBezTo>
                    <a:pt x="5666505" y="5440642"/>
                    <a:pt x="5599591" y="5553937"/>
                    <a:pt x="5532095" y="5663839"/>
                  </a:cubicBezTo>
                  <a:lnTo>
                    <a:pt x="5330043" y="5988236"/>
                  </a:lnTo>
                  <a:cubicBezTo>
                    <a:pt x="5297022" y="6041195"/>
                    <a:pt x="5264148" y="6093565"/>
                    <a:pt x="5232580" y="6146081"/>
                  </a:cubicBezTo>
                  <a:lnTo>
                    <a:pt x="5183269" y="6227660"/>
                  </a:lnTo>
                  <a:cubicBezTo>
                    <a:pt x="5166103" y="6255541"/>
                    <a:pt x="5149375" y="6283717"/>
                    <a:pt x="5131628" y="6311451"/>
                  </a:cubicBezTo>
                  <a:cubicBezTo>
                    <a:pt x="5062676" y="6423417"/>
                    <a:pt x="4988635" y="6533174"/>
                    <a:pt x="4910811" y="6641009"/>
                  </a:cubicBezTo>
                  <a:cubicBezTo>
                    <a:pt x="4871725" y="6695377"/>
                    <a:pt x="4831064" y="6748547"/>
                    <a:pt x="4788885" y="6800448"/>
                  </a:cubicBezTo>
                  <a:lnTo>
                    <a:pt x="4739213" y="6858000"/>
                  </a:lnTo>
                  <a:lnTo>
                    <a:pt x="3950454" y="6858000"/>
                  </a:lnTo>
                  <a:lnTo>
                    <a:pt x="4012997" y="6806378"/>
                  </a:lnTo>
                  <a:cubicBezTo>
                    <a:pt x="4100089" y="6729374"/>
                    <a:pt x="4185375" y="6649419"/>
                    <a:pt x="4268871" y="6566512"/>
                  </a:cubicBezTo>
                  <a:cubicBezTo>
                    <a:pt x="4439315" y="6398398"/>
                    <a:pt x="4599980" y="6220387"/>
                    <a:pt x="4750072" y="6033375"/>
                  </a:cubicBezTo>
                  <a:cubicBezTo>
                    <a:pt x="4769418" y="6009920"/>
                    <a:pt x="4787311" y="5985138"/>
                    <a:pt x="4806075" y="5961092"/>
                  </a:cubicBezTo>
                  <a:lnTo>
                    <a:pt x="4863244" y="5885856"/>
                  </a:lnTo>
                  <a:cubicBezTo>
                    <a:pt x="4902520" y="5833635"/>
                    <a:pt x="4942184" y="5782445"/>
                    <a:pt x="4982235" y="5732288"/>
                  </a:cubicBezTo>
                  <a:cubicBezTo>
                    <a:pt x="5061513" y="5631533"/>
                    <a:pt x="5143556" y="5534760"/>
                    <a:pt x="5221526" y="5438135"/>
                  </a:cubicBezTo>
                  <a:cubicBezTo>
                    <a:pt x="5299495" y="5341509"/>
                    <a:pt x="5374846" y="5245326"/>
                    <a:pt x="5442633" y="5146193"/>
                  </a:cubicBezTo>
                  <a:cubicBezTo>
                    <a:pt x="5476091" y="5096480"/>
                    <a:pt x="5508530" y="5046176"/>
                    <a:pt x="5538350" y="4995133"/>
                  </a:cubicBezTo>
                  <a:cubicBezTo>
                    <a:pt x="5568171" y="4944091"/>
                    <a:pt x="5596245" y="4892164"/>
                    <a:pt x="5621702" y="4839205"/>
                  </a:cubicBezTo>
                  <a:cubicBezTo>
                    <a:pt x="5673203" y="4733405"/>
                    <a:pt x="5713291" y="4622262"/>
                    <a:pt x="5741275" y="4507728"/>
                  </a:cubicBezTo>
                  <a:cubicBezTo>
                    <a:pt x="5767878" y="4391630"/>
                    <a:pt x="5781445" y="4272861"/>
                    <a:pt x="5781714" y="4153681"/>
                  </a:cubicBezTo>
                  <a:cubicBezTo>
                    <a:pt x="5781640" y="3908842"/>
                    <a:pt x="5749352" y="3665096"/>
                    <a:pt x="5685706" y="3428918"/>
                  </a:cubicBezTo>
                  <a:cubicBezTo>
                    <a:pt x="5621295" y="3194067"/>
                    <a:pt x="5532959" y="2966636"/>
                    <a:pt x="5422122" y="2750328"/>
                  </a:cubicBezTo>
                  <a:cubicBezTo>
                    <a:pt x="5312356" y="2533473"/>
                    <a:pt x="5182293" y="2327817"/>
                    <a:pt x="5033730" y="2136204"/>
                  </a:cubicBezTo>
                  <a:cubicBezTo>
                    <a:pt x="4885345" y="1944281"/>
                    <a:pt x="4721094" y="1765530"/>
                    <a:pt x="4542784" y="1601886"/>
                  </a:cubicBezTo>
                  <a:cubicBezTo>
                    <a:pt x="4001273" y="1114380"/>
                    <a:pt x="3361806" y="751985"/>
                    <a:pt x="2668605" y="539746"/>
                  </a:cubicBezTo>
                  <a:cubicBezTo>
                    <a:pt x="2438667" y="470493"/>
                    <a:pt x="2203536" y="420366"/>
                    <a:pt x="1965570" y="389865"/>
                  </a:cubicBezTo>
                  <a:cubicBezTo>
                    <a:pt x="1727936" y="359890"/>
                    <a:pt x="1488166" y="351053"/>
                    <a:pt x="1249006" y="363461"/>
                  </a:cubicBezTo>
                  <a:cubicBezTo>
                    <a:pt x="1010718" y="374400"/>
                    <a:pt x="774017" y="408587"/>
                    <a:pt x="542188" y="465544"/>
                  </a:cubicBezTo>
                  <a:cubicBezTo>
                    <a:pt x="369418" y="508120"/>
                    <a:pt x="200552" y="565242"/>
                    <a:pt x="37349" y="636266"/>
                  </a:cubicBezTo>
                  <a:lnTo>
                    <a:pt x="0" y="653785"/>
                  </a:lnTo>
                  <a:lnTo>
                    <a:pt x="0" y="255198"/>
                  </a:lnTo>
                  <a:lnTo>
                    <a:pt x="167136" y="188295"/>
                  </a:lnTo>
                  <a:cubicBezTo>
                    <a:pt x="260597" y="155379"/>
                    <a:pt x="355437" y="126405"/>
                    <a:pt x="451417" y="101466"/>
                  </a:cubicBezTo>
                  <a:cubicBezTo>
                    <a:pt x="578649" y="68513"/>
                    <a:pt x="707299" y="41799"/>
                    <a:pt x="836914" y="2139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A7370387-C8AA-4FC4-B636-C83BA7921D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8834"/>
              <a:ext cx="6015920" cy="6819166"/>
            </a:xfrm>
            <a:custGeom>
              <a:avLst/>
              <a:gdLst>
                <a:gd name="connsiteX0" fmla="*/ 0 w 6015920"/>
                <a:gd name="connsiteY0" fmla="*/ 6143989 h 6819166"/>
                <a:gd name="connsiteX1" fmla="*/ 134018 w 6015920"/>
                <a:gd name="connsiteY1" fmla="*/ 6248665 h 6819166"/>
                <a:gd name="connsiteX2" fmla="*/ 880799 w 6015920"/>
                <a:gd name="connsiteY2" fmla="*/ 6790482 h 6819166"/>
                <a:gd name="connsiteX3" fmla="*/ 929680 w 6015920"/>
                <a:gd name="connsiteY3" fmla="*/ 6819166 h 6819166"/>
                <a:gd name="connsiteX4" fmla="*/ 0 w 6015920"/>
                <a:gd name="connsiteY4" fmla="*/ 6819166 h 6819166"/>
                <a:gd name="connsiteX5" fmla="*/ 1408589 w 6015920"/>
                <a:gd name="connsiteY5" fmla="*/ 0 h 6819166"/>
                <a:gd name="connsiteX6" fmla="*/ 1409171 w 6015920"/>
                <a:gd name="connsiteY6" fmla="*/ 294 h 6819166"/>
                <a:gd name="connsiteX7" fmla="*/ 6015920 w 6015920"/>
                <a:gd name="connsiteY7" fmla="*/ 4129828 h 6819166"/>
                <a:gd name="connsiteX8" fmla="*/ 5101088 w 6015920"/>
                <a:gd name="connsiteY8" fmla="*/ 6096419 h 6819166"/>
                <a:gd name="connsiteX9" fmla="*/ 4546786 w 6015920"/>
                <a:gd name="connsiteY9" fmla="*/ 6797679 h 6819166"/>
                <a:gd name="connsiteX10" fmla="*/ 4525032 w 6015920"/>
                <a:gd name="connsiteY10" fmla="*/ 6819166 h 6819166"/>
                <a:gd name="connsiteX11" fmla="*/ 3362009 w 6015920"/>
                <a:gd name="connsiteY11" fmla="*/ 6819166 h 6819166"/>
                <a:gd name="connsiteX12" fmla="*/ 3559506 w 6015920"/>
                <a:gd name="connsiteY12" fmla="*/ 6694254 h 6819166"/>
                <a:gd name="connsiteX13" fmla="*/ 4499295 w 6015920"/>
                <a:gd name="connsiteY13" fmla="*/ 5685109 h 6819166"/>
                <a:gd name="connsiteX14" fmla="*/ 4763752 w 6015920"/>
                <a:gd name="connsiteY14" fmla="*/ 5310428 h 6819166"/>
                <a:gd name="connsiteX15" fmla="*/ 5288592 w 6015920"/>
                <a:gd name="connsiteY15" fmla="*/ 4129828 h 6819166"/>
                <a:gd name="connsiteX16" fmla="*/ 4971477 w 6015920"/>
                <a:gd name="connsiteY16" fmla="*/ 2858526 h 6819166"/>
                <a:gd name="connsiteX17" fmla="*/ 4096938 w 6015920"/>
                <a:gd name="connsiteY17" fmla="*/ 1766138 h 6819166"/>
                <a:gd name="connsiteX18" fmla="*/ 2832696 w 6015920"/>
                <a:gd name="connsiteY18" fmla="*/ 1008719 h 6819166"/>
                <a:gd name="connsiteX19" fmla="*/ 1409171 w 6015920"/>
                <a:gd name="connsiteY19" fmla="*/ 732948 h 6819166"/>
                <a:gd name="connsiteX20" fmla="*/ 189877 w 6015920"/>
                <a:gd name="connsiteY20" fmla="*/ 989377 h 6819166"/>
                <a:gd name="connsiteX21" fmla="*/ 0 w 6015920"/>
                <a:gd name="connsiteY21" fmla="*/ 1091881 h 6819166"/>
                <a:gd name="connsiteX22" fmla="*/ 0 w 6015920"/>
                <a:gd name="connsiteY22" fmla="*/ 273645 h 6819166"/>
                <a:gd name="connsiteX23" fmla="*/ 53152 w 6015920"/>
                <a:gd name="connsiteY23" fmla="*/ 250589 h 6819166"/>
                <a:gd name="connsiteX24" fmla="*/ 1408589 w 6015920"/>
                <a:gd name="connsiteY24" fmla="*/ 0 h 681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015920" h="6819166">
                  <a:moveTo>
                    <a:pt x="0" y="6143989"/>
                  </a:moveTo>
                  <a:lnTo>
                    <a:pt x="134018" y="6248665"/>
                  </a:lnTo>
                  <a:cubicBezTo>
                    <a:pt x="404095" y="6461250"/>
                    <a:pt x="645672" y="6645215"/>
                    <a:pt x="880799" y="6790482"/>
                  </a:cubicBezTo>
                  <a:lnTo>
                    <a:pt x="929680" y="6819166"/>
                  </a:lnTo>
                  <a:lnTo>
                    <a:pt x="0" y="6819166"/>
                  </a:lnTo>
                  <a:close/>
                  <a:moveTo>
                    <a:pt x="1408589" y="0"/>
                  </a:moveTo>
                  <a:lnTo>
                    <a:pt x="1409171" y="294"/>
                  </a:lnTo>
                  <a:cubicBezTo>
                    <a:pt x="3696325" y="294"/>
                    <a:pt x="6015920" y="1849221"/>
                    <a:pt x="6015920" y="4129828"/>
                  </a:cubicBezTo>
                  <a:cubicBezTo>
                    <a:pt x="6015920" y="4985129"/>
                    <a:pt x="5545048" y="5437324"/>
                    <a:pt x="5101088" y="6096419"/>
                  </a:cubicBezTo>
                  <a:cubicBezTo>
                    <a:pt x="4927721" y="6353993"/>
                    <a:pt x="4744312" y="6588925"/>
                    <a:pt x="4546786" y="6797679"/>
                  </a:cubicBezTo>
                  <a:lnTo>
                    <a:pt x="4525032" y="6819166"/>
                  </a:lnTo>
                  <a:lnTo>
                    <a:pt x="3362009" y="6819166"/>
                  </a:lnTo>
                  <a:lnTo>
                    <a:pt x="3559506" y="6694254"/>
                  </a:lnTo>
                  <a:cubicBezTo>
                    <a:pt x="3895644" y="6458563"/>
                    <a:pt x="4202210" y="6126161"/>
                    <a:pt x="4499295" y="5685109"/>
                  </a:cubicBezTo>
                  <a:cubicBezTo>
                    <a:pt x="4589775" y="5550592"/>
                    <a:pt x="4678218" y="5428532"/>
                    <a:pt x="4763752" y="5310428"/>
                  </a:cubicBezTo>
                  <a:cubicBezTo>
                    <a:pt x="5118251" y="4820868"/>
                    <a:pt x="5288592" y="4566198"/>
                    <a:pt x="5288592" y="4129828"/>
                  </a:cubicBezTo>
                  <a:cubicBezTo>
                    <a:pt x="5288592" y="3696828"/>
                    <a:pt x="5181966" y="3269106"/>
                    <a:pt x="4971477" y="2858526"/>
                  </a:cubicBezTo>
                  <a:cubicBezTo>
                    <a:pt x="4765643" y="2456885"/>
                    <a:pt x="4471366" y="2089240"/>
                    <a:pt x="4096938" y="1766138"/>
                  </a:cubicBezTo>
                  <a:cubicBezTo>
                    <a:pt x="3720910" y="1443697"/>
                    <a:pt x="3293474" y="1187604"/>
                    <a:pt x="2832696" y="1008719"/>
                  </a:cubicBezTo>
                  <a:cubicBezTo>
                    <a:pt x="2360806" y="825703"/>
                    <a:pt x="1881933" y="732948"/>
                    <a:pt x="1409171" y="732948"/>
                  </a:cubicBezTo>
                  <a:cubicBezTo>
                    <a:pt x="963609" y="732948"/>
                    <a:pt x="553251" y="819255"/>
                    <a:pt x="189877" y="989377"/>
                  </a:cubicBezTo>
                  <a:lnTo>
                    <a:pt x="0" y="1091881"/>
                  </a:lnTo>
                  <a:lnTo>
                    <a:pt x="0" y="273645"/>
                  </a:lnTo>
                  <a:lnTo>
                    <a:pt x="53152" y="250589"/>
                  </a:lnTo>
                  <a:cubicBezTo>
                    <a:pt x="457881" y="88474"/>
                    <a:pt x="911201" y="0"/>
                    <a:pt x="1408589"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0" name="Freeform: Shape 29">
              <a:extLst>
                <a:ext uri="{FF2B5EF4-FFF2-40B4-BE49-F238E27FC236}">
                  <a16:creationId xmlns:a16="http://schemas.microsoft.com/office/drawing/2014/main" id="{4E3C2B3B-4414-484B-8914-7CB18736F2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9880"/>
              <a:ext cx="5997097" cy="6768121"/>
            </a:xfrm>
            <a:custGeom>
              <a:avLst/>
              <a:gdLst>
                <a:gd name="connsiteX0" fmla="*/ 0 w 5997097"/>
                <a:gd name="connsiteY0" fmla="*/ 5929955 h 6768121"/>
                <a:gd name="connsiteX1" fmla="*/ 204947 w 5997097"/>
                <a:gd name="connsiteY1" fmla="*/ 6088753 h 6768121"/>
                <a:gd name="connsiteX2" fmla="*/ 1135927 w 5997097"/>
                <a:gd name="connsiteY2" fmla="*/ 6730112 h 6768121"/>
                <a:gd name="connsiteX3" fmla="*/ 1219620 w 5997097"/>
                <a:gd name="connsiteY3" fmla="*/ 6768121 h 6768121"/>
                <a:gd name="connsiteX4" fmla="*/ 0 w 5997097"/>
                <a:gd name="connsiteY4" fmla="*/ 6768121 h 6768121"/>
                <a:gd name="connsiteX5" fmla="*/ 1389767 w 5997097"/>
                <a:gd name="connsiteY5" fmla="*/ 0 h 6768121"/>
                <a:gd name="connsiteX6" fmla="*/ 1390348 w 5997097"/>
                <a:gd name="connsiteY6" fmla="*/ 292 h 6768121"/>
                <a:gd name="connsiteX7" fmla="*/ 5997097 w 5997097"/>
                <a:gd name="connsiteY7" fmla="*/ 4099802 h 6768121"/>
                <a:gd name="connsiteX8" fmla="*/ 5082265 w 5997097"/>
                <a:gd name="connsiteY8" fmla="*/ 6052096 h 6768121"/>
                <a:gd name="connsiteX9" fmla="*/ 4527964 w 5997097"/>
                <a:gd name="connsiteY9" fmla="*/ 6748257 h 6768121"/>
                <a:gd name="connsiteX10" fmla="*/ 4507706 w 5997097"/>
                <a:gd name="connsiteY10" fmla="*/ 6768121 h 6768121"/>
                <a:gd name="connsiteX11" fmla="*/ 3011909 w 5997097"/>
                <a:gd name="connsiteY11" fmla="*/ 6768121 h 6768121"/>
                <a:gd name="connsiteX12" fmla="*/ 3041514 w 5997097"/>
                <a:gd name="connsiteY12" fmla="*/ 6756841 h 6768121"/>
                <a:gd name="connsiteX13" fmla="*/ 3339587 w 5997097"/>
                <a:gd name="connsiteY13" fmla="*/ 6603120 h 6768121"/>
                <a:gd name="connsiteX14" fmla="*/ 4359591 w 5997097"/>
                <a:gd name="connsiteY14" fmla="*/ 5561878 h 6768121"/>
                <a:gd name="connsiteX15" fmla="*/ 4626956 w 5997097"/>
                <a:gd name="connsiteY15" fmla="*/ 5185850 h 6768121"/>
                <a:gd name="connsiteX16" fmla="*/ 5124303 w 5997097"/>
                <a:gd name="connsiteY16" fmla="*/ 4099802 h 6768121"/>
                <a:gd name="connsiteX17" fmla="*/ 4823481 w 5997097"/>
                <a:gd name="connsiteY17" fmla="*/ 2904512 h 6768121"/>
                <a:gd name="connsiteX18" fmla="*/ 3983561 w 5997097"/>
                <a:gd name="connsiteY18" fmla="*/ 1863706 h 6768121"/>
                <a:gd name="connsiteX19" fmla="*/ 2761651 w 5997097"/>
                <a:gd name="connsiteY19" fmla="*/ 1136378 h 6768121"/>
                <a:gd name="connsiteX20" fmla="*/ 1390348 w 5997097"/>
                <a:gd name="connsiteY20" fmla="*/ 873085 h 6768121"/>
                <a:gd name="connsiteX21" fmla="*/ 232295 w 5997097"/>
                <a:gd name="connsiteY21" fmla="*/ 1114121 h 6768121"/>
                <a:gd name="connsiteX22" fmla="*/ 0 w 5997097"/>
                <a:gd name="connsiteY22" fmla="*/ 1238681 h 6768121"/>
                <a:gd name="connsiteX23" fmla="*/ 0 w 5997097"/>
                <a:gd name="connsiteY23" fmla="*/ 263550 h 6768121"/>
                <a:gd name="connsiteX24" fmla="*/ 34329 w 5997097"/>
                <a:gd name="connsiteY24" fmla="*/ 248767 h 6768121"/>
                <a:gd name="connsiteX25" fmla="*/ 1389767 w 5997097"/>
                <a:gd name="connsiteY25" fmla="*/ 0 h 676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7097" h="6768121">
                  <a:moveTo>
                    <a:pt x="0" y="5929955"/>
                  </a:moveTo>
                  <a:lnTo>
                    <a:pt x="204947" y="6088753"/>
                  </a:lnTo>
                  <a:cubicBezTo>
                    <a:pt x="536028" y="6347537"/>
                    <a:pt x="834815" y="6574463"/>
                    <a:pt x="1135927" y="6730112"/>
                  </a:cubicBezTo>
                  <a:lnTo>
                    <a:pt x="1219620" y="6768121"/>
                  </a:lnTo>
                  <a:lnTo>
                    <a:pt x="0" y="6768121"/>
                  </a:lnTo>
                  <a:close/>
                  <a:moveTo>
                    <a:pt x="1389767" y="0"/>
                  </a:moveTo>
                  <a:lnTo>
                    <a:pt x="1390348" y="292"/>
                  </a:lnTo>
                  <a:cubicBezTo>
                    <a:pt x="3677502" y="292"/>
                    <a:pt x="5997097" y="1835776"/>
                    <a:pt x="5997097" y="4099802"/>
                  </a:cubicBezTo>
                  <a:cubicBezTo>
                    <a:pt x="5997097" y="4948885"/>
                    <a:pt x="5526225" y="5397792"/>
                    <a:pt x="5082265" y="6052096"/>
                  </a:cubicBezTo>
                  <a:cubicBezTo>
                    <a:pt x="4908898" y="6307797"/>
                    <a:pt x="4725489" y="6541021"/>
                    <a:pt x="4527964" y="6748257"/>
                  </a:cubicBezTo>
                  <a:lnTo>
                    <a:pt x="4507706" y="6768121"/>
                  </a:lnTo>
                  <a:lnTo>
                    <a:pt x="3011909" y="6768121"/>
                  </a:lnTo>
                  <a:lnTo>
                    <a:pt x="3041514" y="6756841"/>
                  </a:lnTo>
                  <a:cubicBezTo>
                    <a:pt x="3144608" y="6713092"/>
                    <a:pt x="3243834" y="6661888"/>
                    <a:pt x="3339587" y="6603120"/>
                  </a:cubicBezTo>
                  <a:cubicBezTo>
                    <a:pt x="3700923" y="6381722"/>
                    <a:pt x="4034475" y="6041040"/>
                    <a:pt x="4359591" y="5561878"/>
                  </a:cubicBezTo>
                  <a:cubicBezTo>
                    <a:pt x="4451526" y="5426449"/>
                    <a:pt x="4540696" y="5304113"/>
                    <a:pt x="4626956" y="5185850"/>
                  </a:cubicBezTo>
                  <a:cubicBezTo>
                    <a:pt x="4972001" y="4713668"/>
                    <a:pt x="5124303" y="4488342"/>
                    <a:pt x="5124303" y="4099802"/>
                  </a:cubicBezTo>
                  <a:cubicBezTo>
                    <a:pt x="5124303" y="3693373"/>
                    <a:pt x="5022478" y="3291306"/>
                    <a:pt x="4823481" y="2904512"/>
                  </a:cubicBezTo>
                  <a:cubicBezTo>
                    <a:pt x="4628994" y="2527756"/>
                    <a:pt x="4338498" y="2167874"/>
                    <a:pt x="3983561" y="1863706"/>
                  </a:cubicBezTo>
                  <a:cubicBezTo>
                    <a:pt x="3620116" y="1554184"/>
                    <a:pt x="3207009" y="1308274"/>
                    <a:pt x="2761651" y="1136378"/>
                  </a:cubicBezTo>
                  <a:cubicBezTo>
                    <a:pt x="2312890" y="964438"/>
                    <a:pt x="1838235" y="873085"/>
                    <a:pt x="1390348" y="873085"/>
                  </a:cubicBezTo>
                  <a:cubicBezTo>
                    <a:pt x="966023" y="873085"/>
                    <a:pt x="576467" y="954255"/>
                    <a:pt x="232295" y="1114121"/>
                  </a:cubicBezTo>
                  <a:lnTo>
                    <a:pt x="0" y="1238681"/>
                  </a:lnTo>
                  <a:lnTo>
                    <a:pt x="0" y="263550"/>
                  </a:lnTo>
                  <a:lnTo>
                    <a:pt x="34329" y="248767"/>
                  </a:lnTo>
                  <a:cubicBezTo>
                    <a:pt x="439058" y="87831"/>
                    <a:pt x="892378" y="0"/>
                    <a:pt x="138976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31" name="Freeform: Shape 30">
              <a:extLst>
                <a:ext uri="{FF2B5EF4-FFF2-40B4-BE49-F238E27FC236}">
                  <a16:creationId xmlns:a16="http://schemas.microsoft.com/office/drawing/2014/main" id="{AFB69BCB-EE83-44E6-8C11-3344C73D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423049" cy="6857275"/>
            </a:xfrm>
            <a:custGeom>
              <a:avLst/>
              <a:gdLst>
                <a:gd name="connsiteX0" fmla="*/ 3207935 w 6423049"/>
                <a:gd name="connsiteY0" fmla="*/ 0 h 6857275"/>
                <a:gd name="connsiteX1" fmla="*/ 6423049 w 6423049"/>
                <a:gd name="connsiteY1" fmla="*/ 0 h 6857275"/>
                <a:gd name="connsiteX2" fmla="*/ 6423049 w 6423049"/>
                <a:gd name="connsiteY2" fmla="*/ 6857275 h 6857275"/>
                <a:gd name="connsiteX3" fmla="*/ 5115455 w 6423049"/>
                <a:gd name="connsiteY3" fmla="*/ 6857275 h 6857275"/>
                <a:gd name="connsiteX4" fmla="*/ 5327016 w 6423049"/>
                <a:gd name="connsiteY4" fmla="*/ 6576778 h 6857275"/>
                <a:gd name="connsiteX5" fmla="*/ 6096492 w 6423049"/>
                <a:gd name="connsiteY5" fmla="*/ 4101445 h 6857275"/>
                <a:gd name="connsiteX6" fmla="*/ 3253269 w 6423049"/>
                <a:gd name="connsiteY6" fmla="*/ 15400 h 6857275"/>
                <a:gd name="connsiteX7" fmla="*/ 0 w 6423049"/>
                <a:gd name="connsiteY7" fmla="*/ 0 h 6857275"/>
                <a:gd name="connsiteX8" fmla="*/ 318887 w 6423049"/>
                <a:gd name="connsiteY8" fmla="*/ 0 h 6857275"/>
                <a:gd name="connsiteX9" fmla="*/ 273553 w 6423049"/>
                <a:gd name="connsiteY9" fmla="*/ 15400 h 6857275"/>
                <a:gd name="connsiteX10" fmla="*/ 76780 w 6423049"/>
                <a:gd name="connsiteY10" fmla="*/ 93287 h 6857275"/>
                <a:gd name="connsiteX11" fmla="*/ 0 w 6423049"/>
                <a:gd name="connsiteY11" fmla="*/ 128134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23049" h="6857275">
                  <a:moveTo>
                    <a:pt x="3207935" y="0"/>
                  </a:moveTo>
                  <a:lnTo>
                    <a:pt x="6423049" y="0"/>
                  </a:lnTo>
                  <a:lnTo>
                    <a:pt x="6423049" y="6857275"/>
                  </a:lnTo>
                  <a:lnTo>
                    <a:pt x="5115455" y="6857275"/>
                  </a:lnTo>
                  <a:lnTo>
                    <a:pt x="5327016" y="6576778"/>
                  </a:lnTo>
                  <a:cubicBezTo>
                    <a:pt x="5812196" y="5874153"/>
                    <a:pt x="6096492" y="5021129"/>
                    <a:pt x="6096492" y="4101445"/>
                  </a:cubicBezTo>
                  <a:cubicBezTo>
                    <a:pt x="6096492" y="2224539"/>
                    <a:pt x="4912418" y="625268"/>
                    <a:pt x="3253269" y="15400"/>
                  </a:cubicBezTo>
                  <a:close/>
                  <a:moveTo>
                    <a:pt x="0" y="0"/>
                  </a:moveTo>
                  <a:lnTo>
                    <a:pt x="318887" y="0"/>
                  </a:lnTo>
                  <a:lnTo>
                    <a:pt x="273553" y="15400"/>
                  </a:lnTo>
                  <a:cubicBezTo>
                    <a:pt x="207186" y="39794"/>
                    <a:pt x="141580" y="65772"/>
                    <a:pt x="76780" y="93287"/>
                  </a:cubicBezTo>
                  <a:lnTo>
                    <a:pt x="0" y="12813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useBgFill="1">
          <p:nvSpPr>
            <p:cNvPr id="32" name="Freeform: Shape 31">
              <a:extLst>
                <a:ext uri="{FF2B5EF4-FFF2-40B4-BE49-F238E27FC236}">
                  <a16:creationId xmlns:a16="http://schemas.microsoft.com/office/drawing/2014/main" id="{98E9BA58-2C07-4CA1-99C2-7738FBA37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26"/>
              <a:ext cx="6158587" cy="6857275"/>
            </a:xfrm>
            <a:custGeom>
              <a:avLst/>
              <a:gdLst>
                <a:gd name="connsiteX0" fmla="*/ 233278 w 6158587"/>
                <a:gd name="connsiteY0" fmla="*/ 0 h 6857275"/>
                <a:gd name="connsiteX1" fmla="*/ 3441063 w 6158587"/>
                <a:gd name="connsiteY1" fmla="*/ 0 h 6857275"/>
                <a:gd name="connsiteX2" fmla="*/ 3535825 w 6158587"/>
                <a:gd name="connsiteY2" fmla="*/ 38136 h 6857275"/>
                <a:gd name="connsiteX3" fmla="*/ 6158587 w 6158587"/>
                <a:gd name="connsiteY3" fmla="*/ 4076179 h 6857275"/>
                <a:gd name="connsiteX4" fmla="*/ 5573039 w 6158587"/>
                <a:gd name="connsiteY4" fmla="*/ 6283960 h 6857275"/>
                <a:gd name="connsiteX5" fmla="*/ 5222761 w 6158587"/>
                <a:gd name="connsiteY5" fmla="*/ 6804016 h 6857275"/>
                <a:gd name="connsiteX6" fmla="*/ 5179011 w 6158587"/>
                <a:gd name="connsiteY6" fmla="*/ 6857275 h 6857275"/>
                <a:gd name="connsiteX7" fmla="*/ 4477061 w 6158587"/>
                <a:gd name="connsiteY7" fmla="*/ 6857275 h 6857275"/>
                <a:gd name="connsiteX8" fmla="*/ 4532922 w 6158587"/>
                <a:gd name="connsiteY8" fmla="*/ 6798071 h 6857275"/>
                <a:gd name="connsiteX9" fmla="*/ 4660563 w 6158587"/>
                <a:gd name="connsiteY9" fmla="*/ 6651672 h 6857275"/>
                <a:gd name="connsiteX10" fmla="*/ 4772511 w 6158587"/>
                <a:gd name="connsiteY10" fmla="*/ 6513379 h 6857275"/>
                <a:gd name="connsiteX11" fmla="*/ 4781959 w 6158587"/>
                <a:gd name="connsiteY11" fmla="*/ 6501404 h 6857275"/>
                <a:gd name="connsiteX12" fmla="*/ 4800713 w 6158587"/>
                <a:gd name="connsiteY12" fmla="*/ 6476578 h 6857275"/>
                <a:gd name="connsiteX13" fmla="*/ 4897916 w 6158587"/>
                <a:gd name="connsiteY13" fmla="*/ 6345878 h 6857275"/>
                <a:gd name="connsiteX14" fmla="*/ 4953461 w 6158587"/>
                <a:gd name="connsiteY14" fmla="*/ 6268773 h 6857275"/>
                <a:gd name="connsiteX15" fmla="*/ 5015304 w 6158587"/>
                <a:gd name="connsiteY15" fmla="*/ 6182904 h 6857275"/>
                <a:gd name="connsiteX16" fmla="*/ 5136557 w 6158587"/>
                <a:gd name="connsiteY16" fmla="*/ 6021245 h 6857275"/>
                <a:gd name="connsiteX17" fmla="*/ 5232471 w 6158587"/>
                <a:gd name="connsiteY17" fmla="*/ 5895802 h 6857275"/>
                <a:gd name="connsiteX18" fmla="*/ 5377488 w 6158587"/>
                <a:gd name="connsiteY18" fmla="*/ 5704644 h 6857275"/>
                <a:gd name="connsiteX19" fmla="*/ 5492012 w 6158587"/>
                <a:gd name="connsiteY19" fmla="*/ 5545320 h 6857275"/>
                <a:gd name="connsiteX20" fmla="*/ 5598378 w 6158587"/>
                <a:gd name="connsiteY20" fmla="*/ 5383077 h 6857275"/>
                <a:gd name="connsiteX21" fmla="*/ 5694293 w 6158587"/>
                <a:gd name="connsiteY21" fmla="*/ 5215869 h 6857275"/>
                <a:gd name="connsiteX22" fmla="*/ 5726646 w 6158587"/>
                <a:gd name="connsiteY22" fmla="*/ 5151759 h 6857275"/>
                <a:gd name="connsiteX23" fmla="*/ 5736953 w 6158587"/>
                <a:gd name="connsiteY23" fmla="*/ 5130730 h 6857275"/>
                <a:gd name="connsiteX24" fmla="*/ 5748406 w 6158587"/>
                <a:gd name="connsiteY24" fmla="*/ 5105613 h 6857275"/>
                <a:gd name="connsiteX25" fmla="*/ 5775318 w 6158587"/>
                <a:gd name="connsiteY25" fmla="*/ 5043695 h 6857275"/>
                <a:gd name="connsiteX26" fmla="*/ 5887267 w 6158587"/>
                <a:gd name="connsiteY26" fmla="*/ 4677444 h 6857275"/>
                <a:gd name="connsiteX27" fmla="*/ 5925776 w 6158587"/>
                <a:gd name="connsiteY27" fmla="*/ 4291476 h 6857275"/>
                <a:gd name="connsiteX28" fmla="*/ 5837592 w 6158587"/>
                <a:gd name="connsiteY28" fmla="*/ 3514285 h 6857275"/>
                <a:gd name="connsiteX29" fmla="*/ 5728651 w 6158587"/>
                <a:gd name="connsiteY29" fmla="*/ 3139270 h 6857275"/>
                <a:gd name="connsiteX30" fmla="*/ 5728651 w 6158587"/>
                <a:gd name="connsiteY30" fmla="*/ 3138540 h 6857275"/>
                <a:gd name="connsiteX31" fmla="*/ 5707749 w 6158587"/>
                <a:gd name="connsiteY31" fmla="*/ 3080127 h 6857275"/>
                <a:gd name="connsiteX32" fmla="*/ 5695151 w 6158587"/>
                <a:gd name="connsiteY32" fmla="*/ 3046393 h 6857275"/>
                <a:gd name="connsiteX33" fmla="*/ 5662512 w 6158587"/>
                <a:gd name="connsiteY33" fmla="*/ 2963300 h 6857275"/>
                <a:gd name="connsiteX34" fmla="*/ 5659648 w 6158587"/>
                <a:gd name="connsiteY34" fmla="*/ 2956436 h 6857275"/>
                <a:gd name="connsiteX35" fmla="*/ 5641039 w 6158587"/>
                <a:gd name="connsiteY35" fmla="*/ 2911751 h 6857275"/>
                <a:gd name="connsiteX36" fmla="*/ 5621283 w 6158587"/>
                <a:gd name="connsiteY36" fmla="*/ 2867941 h 6857275"/>
                <a:gd name="connsiteX37" fmla="*/ 5581056 w 6158587"/>
                <a:gd name="connsiteY37" fmla="*/ 2780320 h 6857275"/>
                <a:gd name="connsiteX38" fmla="*/ 5397674 w 6158587"/>
                <a:gd name="connsiteY38" fmla="*/ 2438163 h 6857275"/>
                <a:gd name="connsiteX39" fmla="*/ 5182080 w 6158587"/>
                <a:gd name="connsiteY39" fmla="*/ 2116889 h 6857275"/>
                <a:gd name="connsiteX40" fmla="*/ 4676024 w 6158587"/>
                <a:gd name="connsiteY40" fmla="*/ 1540786 h 6857275"/>
                <a:gd name="connsiteX41" fmla="*/ 4391860 w 6158587"/>
                <a:gd name="connsiteY41" fmla="*/ 1286395 h 6857275"/>
                <a:gd name="connsiteX42" fmla="*/ 4318851 w 6158587"/>
                <a:gd name="connsiteY42" fmla="*/ 1226959 h 6857275"/>
                <a:gd name="connsiteX43" fmla="*/ 4306254 w 6158587"/>
                <a:gd name="connsiteY43" fmla="*/ 1216883 h 6857275"/>
                <a:gd name="connsiteX44" fmla="*/ 4244123 w 6158587"/>
                <a:gd name="connsiteY44" fmla="*/ 1168254 h 6857275"/>
                <a:gd name="connsiteX45" fmla="*/ 4092378 w 6158587"/>
                <a:gd name="connsiteY45" fmla="*/ 1055078 h 6857275"/>
                <a:gd name="connsiteX46" fmla="*/ 3449179 w 6158587"/>
                <a:gd name="connsiteY46" fmla="*/ 660348 h 6857275"/>
                <a:gd name="connsiteX47" fmla="*/ 3110758 w 6158587"/>
                <a:gd name="connsiteY47" fmla="*/ 500442 h 6857275"/>
                <a:gd name="connsiteX48" fmla="*/ 2762316 w 6158587"/>
                <a:gd name="connsiteY48" fmla="*/ 368135 h 6857275"/>
                <a:gd name="connsiteX49" fmla="*/ 2404426 w 6158587"/>
                <a:gd name="connsiteY49" fmla="*/ 264452 h 6857275"/>
                <a:gd name="connsiteX50" fmla="*/ 2040668 w 6158587"/>
                <a:gd name="connsiteY50" fmla="*/ 191435 h 6857275"/>
                <a:gd name="connsiteX51" fmla="*/ 1461459 w 6158587"/>
                <a:gd name="connsiteY51" fmla="*/ 147625 h 6857275"/>
                <a:gd name="connsiteX52" fmla="*/ 1300837 w 6158587"/>
                <a:gd name="connsiteY52" fmla="*/ 150983 h 6857275"/>
                <a:gd name="connsiteX53" fmla="*/ 932928 w 6158587"/>
                <a:gd name="connsiteY53" fmla="*/ 183842 h 6857275"/>
                <a:gd name="connsiteX54" fmla="*/ 568022 w 6158587"/>
                <a:gd name="connsiteY54" fmla="*/ 256858 h 6857275"/>
                <a:gd name="connsiteX55" fmla="*/ 39597 w 6158587"/>
                <a:gd name="connsiteY55" fmla="*/ 447169 h 6857275"/>
                <a:gd name="connsiteX56" fmla="*/ 0 w 6158587"/>
                <a:gd name="connsiteY56" fmla="*/ 467328 h 6857275"/>
                <a:gd name="connsiteX57" fmla="*/ 0 w 6158587"/>
                <a:gd name="connsiteY57" fmla="*/ 112255 h 6857275"/>
                <a:gd name="connsiteX58" fmla="*/ 79310 w 6158587"/>
                <a:gd name="connsiteY58" fmla="*/ 70390 h 6857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158587" h="6857275">
                  <a:moveTo>
                    <a:pt x="233278" y="0"/>
                  </a:moveTo>
                  <a:lnTo>
                    <a:pt x="3441063" y="0"/>
                  </a:lnTo>
                  <a:lnTo>
                    <a:pt x="3535825" y="38136"/>
                  </a:lnTo>
                  <a:cubicBezTo>
                    <a:pt x="5077434" y="703644"/>
                    <a:pt x="6158926" y="2261149"/>
                    <a:pt x="6158587" y="4076179"/>
                  </a:cubicBezTo>
                  <a:cubicBezTo>
                    <a:pt x="6158441" y="4852011"/>
                    <a:pt x="5956378" y="5613884"/>
                    <a:pt x="5573039" y="6283960"/>
                  </a:cubicBezTo>
                  <a:cubicBezTo>
                    <a:pt x="5468266" y="6466229"/>
                    <a:pt x="5351134" y="6639962"/>
                    <a:pt x="5222761" y="6804016"/>
                  </a:cubicBezTo>
                  <a:lnTo>
                    <a:pt x="5179011" y="6857275"/>
                  </a:lnTo>
                  <a:lnTo>
                    <a:pt x="4477061" y="6857275"/>
                  </a:lnTo>
                  <a:lnTo>
                    <a:pt x="4532922" y="6798071"/>
                  </a:lnTo>
                  <a:cubicBezTo>
                    <a:pt x="4575851" y="6750793"/>
                    <a:pt x="4618547" y="6701908"/>
                    <a:pt x="4660563" y="6651672"/>
                  </a:cubicBezTo>
                  <a:cubicBezTo>
                    <a:pt x="4698786" y="6606693"/>
                    <a:pt x="4736294" y="6559232"/>
                    <a:pt x="4772511" y="6513379"/>
                  </a:cubicBezTo>
                  <a:lnTo>
                    <a:pt x="4781959" y="6501404"/>
                  </a:lnTo>
                  <a:lnTo>
                    <a:pt x="4800713" y="6476578"/>
                  </a:lnTo>
                  <a:cubicBezTo>
                    <a:pt x="4833067" y="6434082"/>
                    <a:pt x="4866565" y="6389979"/>
                    <a:pt x="4897916" y="6345878"/>
                  </a:cubicBezTo>
                  <a:cubicBezTo>
                    <a:pt x="4916097" y="6321199"/>
                    <a:pt x="4934277" y="6295788"/>
                    <a:pt x="4953461" y="6268773"/>
                  </a:cubicBezTo>
                  <a:cubicBezTo>
                    <a:pt x="4972643" y="6241756"/>
                    <a:pt x="4994547" y="6211234"/>
                    <a:pt x="5015304" y="6182904"/>
                  </a:cubicBezTo>
                  <a:cubicBezTo>
                    <a:pt x="5059253" y="6123177"/>
                    <a:pt x="5103202" y="6065201"/>
                    <a:pt x="5136557" y="6021245"/>
                  </a:cubicBezTo>
                  <a:cubicBezTo>
                    <a:pt x="5169913" y="5977289"/>
                    <a:pt x="5200977" y="5936836"/>
                    <a:pt x="5232471" y="5895802"/>
                  </a:cubicBezTo>
                  <a:cubicBezTo>
                    <a:pt x="5280429" y="5833299"/>
                    <a:pt x="5330104" y="5768607"/>
                    <a:pt x="5377488" y="5704644"/>
                  </a:cubicBezTo>
                  <a:cubicBezTo>
                    <a:pt x="5414708" y="5654117"/>
                    <a:pt x="5454220" y="5600229"/>
                    <a:pt x="5492012" y="5545320"/>
                  </a:cubicBezTo>
                  <a:cubicBezTo>
                    <a:pt x="5532669" y="5485739"/>
                    <a:pt x="5566453" y="5435067"/>
                    <a:pt x="5598378" y="5383077"/>
                  </a:cubicBezTo>
                  <a:cubicBezTo>
                    <a:pt x="5639177" y="5317217"/>
                    <a:pt x="5668668" y="5266250"/>
                    <a:pt x="5694293" y="5215869"/>
                  </a:cubicBezTo>
                  <a:cubicBezTo>
                    <a:pt x="5705458" y="5195133"/>
                    <a:pt x="5715765" y="5174104"/>
                    <a:pt x="5726646" y="5151759"/>
                  </a:cubicBezTo>
                  <a:lnTo>
                    <a:pt x="5736953" y="5130730"/>
                  </a:lnTo>
                  <a:cubicBezTo>
                    <a:pt x="5740675" y="5122261"/>
                    <a:pt x="5744540" y="5113938"/>
                    <a:pt x="5748406" y="5105613"/>
                  </a:cubicBezTo>
                  <a:cubicBezTo>
                    <a:pt x="5757997" y="5084293"/>
                    <a:pt x="5767159" y="5064140"/>
                    <a:pt x="5775318" y="5043695"/>
                  </a:cubicBezTo>
                  <a:cubicBezTo>
                    <a:pt x="5824718" y="4925802"/>
                    <a:pt x="5862228" y="4803091"/>
                    <a:pt x="5887267" y="4677444"/>
                  </a:cubicBezTo>
                  <a:cubicBezTo>
                    <a:pt x="5911983" y="4550307"/>
                    <a:pt x="5924876" y="4421080"/>
                    <a:pt x="5925776" y="4291476"/>
                  </a:cubicBezTo>
                  <a:cubicBezTo>
                    <a:pt x="5925724" y="4029813"/>
                    <a:pt x="5896133" y="3769041"/>
                    <a:pt x="5837592" y="3514285"/>
                  </a:cubicBezTo>
                  <a:cubicBezTo>
                    <a:pt x="5808496" y="3387220"/>
                    <a:pt x="5772120" y="3261997"/>
                    <a:pt x="5728651" y="3139270"/>
                  </a:cubicBezTo>
                  <a:lnTo>
                    <a:pt x="5728651" y="3138540"/>
                  </a:lnTo>
                  <a:cubicBezTo>
                    <a:pt x="5722351" y="3119409"/>
                    <a:pt x="5715193" y="3100717"/>
                    <a:pt x="5707749" y="3080127"/>
                  </a:cubicBezTo>
                  <a:cubicBezTo>
                    <a:pt x="5703455" y="3068883"/>
                    <a:pt x="5699302" y="3057637"/>
                    <a:pt x="5695151" y="3046393"/>
                  </a:cubicBezTo>
                  <a:cubicBezTo>
                    <a:pt x="5685131" y="3018793"/>
                    <a:pt x="5674107" y="2991778"/>
                    <a:pt x="5662512" y="2963300"/>
                  </a:cubicBezTo>
                  <a:lnTo>
                    <a:pt x="5659648" y="2956436"/>
                  </a:lnTo>
                  <a:lnTo>
                    <a:pt x="5641039" y="2911751"/>
                  </a:lnTo>
                  <a:lnTo>
                    <a:pt x="5621283" y="2867941"/>
                  </a:lnTo>
                  <a:cubicBezTo>
                    <a:pt x="5609687" y="2841362"/>
                    <a:pt x="5595944" y="2810548"/>
                    <a:pt x="5581056" y="2780320"/>
                  </a:cubicBezTo>
                  <a:cubicBezTo>
                    <a:pt x="5530665" y="2672839"/>
                    <a:pt x="5470683" y="2561270"/>
                    <a:pt x="5397674" y="2438163"/>
                  </a:cubicBezTo>
                  <a:cubicBezTo>
                    <a:pt x="5332395" y="2330974"/>
                    <a:pt x="5259814" y="2222909"/>
                    <a:pt x="5182080" y="2116889"/>
                  </a:cubicBezTo>
                  <a:cubicBezTo>
                    <a:pt x="5029667" y="1910602"/>
                    <a:pt x="4860375" y="1717880"/>
                    <a:pt x="4676024" y="1540786"/>
                  </a:cubicBezTo>
                  <a:cubicBezTo>
                    <a:pt x="4590130" y="1458131"/>
                    <a:pt x="4497795" y="1374893"/>
                    <a:pt x="4391860" y="1286395"/>
                  </a:cubicBezTo>
                  <a:cubicBezTo>
                    <a:pt x="4370530" y="1268433"/>
                    <a:pt x="4345334" y="1247404"/>
                    <a:pt x="4318851" y="1226959"/>
                  </a:cubicBezTo>
                  <a:lnTo>
                    <a:pt x="4306254" y="1216883"/>
                  </a:lnTo>
                  <a:cubicBezTo>
                    <a:pt x="4285925" y="1200673"/>
                    <a:pt x="4264880" y="1183880"/>
                    <a:pt x="4244123" y="1168254"/>
                  </a:cubicBezTo>
                  <a:cubicBezTo>
                    <a:pt x="4189438" y="1125467"/>
                    <a:pt x="4134322" y="1085307"/>
                    <a:pt x="4092378" y="1055078"/>
                  </a:cubicBezTo>
                  <a:cubicBezTo>
                    <a:pt x="3887264" y="908357"/>
                    <a:pt x="3672344" y="776461"/>
                    <a:pt x="3449179" y="660348"/>
                  </a:cubicBezTo>
                  <a:cubicBezTo>
                    <a:pt x="3338519" y="602958"/>
                    <a:pt x="3224710" y="549071"/>
                    <a:pt x="3110758" y="500442"/>
                  </a:cubicBezTo>
                  <a:cubicBezTo>
                    <a:pt x="2996806" y="451812"/>
                    <a:pt x="2879991" y="407565"/>
                    <a:pt x="2762316" y="368135"/>
                  </a:cubicBezTo>
                  <a:cubicBezTo>
                    <a:pt x="2649508" y="330312"/>
                    <a:pt x="2529403" y="295119"/>
                    <a:pt x="2404426" y="264452"/>
                  </a:cubicBezTo>
                  <a:cubicBezTo>
                    <a:pt x="2288900" y="236121"/>
                    <a:pt x="2166502" y="211733"/>
                    <a:pt x="2040668" y="191435"/>
                  </a:cubicBezTo>
                  <a:cubicBezTo>
                    <a:pt x="1848910" y="162425"/>
                    <a:pt x="1655321" y="147782"/>
                    <a:pt x="1461459" y="147625"/>
                  </a:cubicBezTo>
                  <a:cubicBezTo>
                    <a:pt x="1408061" y="147625"/>
                    <a:pt x="1354092" y="148794"/>
                    <a:pt x="1300837" y="150983"/>
                  </a:cubicBezTo>
                  <a:cubicBezTo>
                    <a:pt x="1177739" y="155618"/>
                    <a:pt x="1054939" y="166584"/>
                    <a:pt x="932928" y="183842"/>
                  </a:cubicBezTo>
                  <a:cubicBezTo>
                    <a:pt x="810083" y="201379"/>
                    <a:pt x="688259" y="225753"/>
                    <a:pt x="568022" y="256858"/>
                  </a:cubicBezTo>
                  <a:cubicBezTo>
                    <a:pt x="386369" y="303536"/>
                    <a:pt x="209474" y="367270"/>
                    <a:pt x="39597" y="447169"/>
                  </a:cubicBezTo>
                  <a:lnTo>
                    <a:pt x="0" y="467328"/>
                  </a:lnTo>
                  <a:lnTo>
                    <a:pt x="0" y="112255"/>
                  </a:lnTo>
                  <a:lnTo>
                    <a:pt x="79310" y="7039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grpSp>
    </p:spTree>
    <p:extLst>
      <p:ext uri="{BB962C8B-B14F-4D97-AF65-F5344CB8AC3E}">
        <p14:creationId xmlns:p14="http://schemas.microsoft.com/office/powerpoint/2010/main" val="3718423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77C2A3A9-091E-E4A9-5FDB-AB0F99744684}"/>
              </a:ext>
            </a:extLst>
          </p:cNvPr>
          <p:cNvSpPr>
            <a:spLocks noGrp="1"/>
          </p:cNvSpPr>
          <p:nvPr>
            <p:ph type="title"/>
          </p:nvPr>
        </p:nvSpPr>
        <p:spPr>
          <a:xfrm>
            <a:off x="640080" y="1243013"/>
            <a:ext cx="3855720" cy="4371974"/>
          </a:xfrm>
        </p:spPr>
        <p:txBody>
          <a:bodyPr>
            <a:normAutofit/>
          </a:bodyPr>
          <a:lstStyle/>
          <a:p>
            <a:r>
              <a:rPr lang="nl-NL" sz="3600">
                <a:solidFill>
                  <a:schemeClr val="tx2"/>
                </a:solidFill>
              </a:rPr>
              <a:t>Welzijn en gedrag </a:t>
            </a:r>
          </a:p>
        </p:txBody>
      </p:sp>
      <p:sp>
        <p:nvSpPr>
          <p:cNvPr id="3" name="Tijdelijke aanduiding voor inhoud 2">
            <a:extLst>
              <a:ext uri="{FF2B5EF4-FFF2-40B4-BE49-F238E27FC236}">
                <a16:creationId xmlns:a16="http://schemas.microsoft.com/office/drawing/2014/main" id="{68EB5B92-4D42-0A66-490F-A57520B28EA2}"/>
              </a:ext>
            </a:extLst>
          </p:cNvPr>
          <p:cNvSpPr>
            <a:spLocks noGrp="1"/>
          </p:cNvSpPr>
          <p:nvPr>
            <p:ph idx="1"/>
          </p:nvPr>
        </p:nvSpPr>
        <p:spPr>
          <a:xfrm>
            <a:off x="6172200" y="426719"/>
            <a:ext cx="5221224" cy="6107387"/>
          </a:xfrm>
        </p:spPr>
        <p:txBody>
          <a:bodyPr anchor="ctr">
            <a:normAutofit/>
          </a:bodyPr>
          <a:lstStyle/>
          <a:p>
            <a:pPr lvl="1"/>
            <a:r>
              <a:rPr lang="nl-NL" sz="1500" b="1" dirty="0">
                <a:solidFill>
                  <a:schemeClr val="tx2"/>
                </a:solidFill>
              </a:rPr>
              <a:t>Natuurlijk gedrag: </a:t>
            </a:r>
          </a:p>
          <a:p>
            <a:pPr lvl="2"/>
            <a:r>
              <a:rPr lang="nl-NL" sz="1500" dirty="0">
                <a:solidFill>
                  <a:schemeClr val="tx2"/>
                </a:solidFill>
              </a:rPr>
              <a:t>Meestal leven ze in grasland, duinen of heidegebieden. Het territorium wordt afgezet met keutels en plasjes. Ook wrijven ze hun kin langs voorwerpen om territorium af te zetten. Konijnen leven in </a:t>
            </a:r>
            <a:r>
              <a:rPr lang="nl-NL" sz="1500" dirty="0" err="1">
                <a:solidFill>
                  <a:schemeClr val="tx2"/>
                </a:solidFill>
              </a:rPr>
              <a:t>zelfgegraven</a:t>
            </a:r>
            <a:r>
              <a:rPr lang="nl-NL" sz="1500" dirty="0">
                <a:solidFill>
                  <a:schemeClr val="tx2"/>
                </a:solidFill>
              </a:rPr>
              <a:t> holen en gangenstelsels. </a:t>
            </a:r>
          </a:p>
          <a:p>
            <a:pPr lvl="1"/>
            <a:r>
              <a:rPr lang="nl-NL" sz="1500" b="1" dirty="0">
                <a:solidFill>
                  <a:schemeClr val="tx2"/>
                </a:solidFill>
              </a:rPr>
              <a:t>Sociaal gedrag:</a:t>
            </a:r>
          </a:p>
          <a:p>
            <a:pPr lvl="2"/>
            <a:r>
              <a:rPr lang="nl-NL" sz="1500" dirty="0">
                <a:solidFill>
                  <a:schemeClr val="tx2"/>
                </a:solidFill>
              </a:rPr>
              <a:t>Konijnengedrag is over het algemeen heel zachtaardig. Zo laten ze zich graag aaien (mits ze dit gewend zijn). Maar konijnen kunnen ook schrikachtig zijn. Wanneer iets ze niet bevalt, kunnen ze bijten. Verder zijn ze heel speels, daarom genoeg verrijking toepassen.</a:t>
            </a:r>
          </a:p>
          <a:p>
            <a:pPr lvl="1"/>
            <a:r>
              <a:rPr lang="nl-NL" sz="1500" b="1" dirty="0">
                <a:solidFill>
                  <a:schemeClr val="tx2"/>
                </a:solidFill>
              </a:rPr>
              <a:t>Foerageergedrag: </a:t>
            </a:r>
          </a:p>
          <a:p>
            <a:pPr lvl="2"/>
            <a:r>
              <a:rPr lang="nl-NL" sz="1500" dirty="0">
                <a:solidFill>
                  <a:schemeClr val="tx2"/>
                </a:solidFill>
              </a:rPr>
              <a:t>selectieve eters, zorg voor 1 soort brok. </a:t>
            </a:r>
          </a:p>
          <a:p>
            <a:pPr lvl="1"/>
            <a:r>
              <a:rPr lang="nl-NL" sz="1500" b="1" dirty="0">
                <a:solidFill>
                  <a:schemeClr val="tx2"/>
                </a:solidFill>
              </a:rPr>
              <a:t>Territoriumgedrag:</a:t>
            </a:r>
          </a:p>
          <a:p>
            <a:pPr lvl="2"/>
            <a:r>
              <a:rPr lang="nl-NL" sz="1500" dirty="0">
                <a:solidFill>
                  <a:schemeClr val="tx2"/>
                </a:solidFill>
              </a:rPr>
              <a:t>Urine en keutels. Ook kin langs voorwerpen</a:t>
            </a:r>
          </a:p>
          <a:p>
            <a:pPr lvl="1"/>
            <a:r>
              <a:rPr lang="nl-NL" sz="1500" b="1" dirty="0">
                <a:solidFill>
                  <a:schemeClr val="tx2"/>
                </a:solidFill>
              </a:rPr>
              <a:t>Voortplantingsgedrag:</a:t>
            </a:r>
          </a:p>
          <a:p>
            <a:pPr lvl="2"/>
            <a:r>
              <a:rPr lang="nl-NL" sz="1500" dirty="0">
                <a:solidFill>
                  <a:schemeClr val="tx2"/>
                </a:solidFill>
              </a:rPr>
              <a:t>Snel geslachtsrijp, erg opletten. Geen speciaal gedrag</a:t>
            </a:r>
          </a:p>
          <a:p>
            <a:pPr lvl="2"/>
            <a:endParaRPr lang="nl-NL" sz="1500" dirty="0">
              <a:solidFill>
                <a:schemeClr val="tx2"/>
              </a:solidFill>
            </a:endParaRPr>
          </a:p>
        </p:txBody>
      </p:sp>
    </p:spTree>
    <p:extLst>
      <p:ext uri="{BB962C8B-B14F-4D97-AF65-F5344CB8AC3E}">
        <p14:creationId xmlns:p14="http://schemas.microsoft.com/office/powerpoint/2010/main" val="164411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73971D62-E7A0-74C6-695D-9AB78A81C17C}"/>
              </a:ext>
            </a:extLst>
          </p:cNvPr>
          <p:cNvSpPr>
            <a:spLocks noGrp="1"/>
          </p:cNvSpPr>
          <p:nvPr>
            <p:ph type="title"/>
          </p:nvPr>
        </p:nvSpPr>
        <p:spPr>
          <a:xfrm>
            <a:off x="1179226" y="1280679"/>
            <a:ext cx="9833548" cy="1325563"/>
          </a:xfrm>
        </p:spPr>
        <p:txBody>
          <a:bodyPr anchor="b">
            <a:normAutofit/>
          </a:bodyPr>
          <a:lstStyle/>
          <a:p>
            <a:pPr algn="ctr"/>
            <a:r>
              <a:rPr lang="nl-NL" sz="3600" dirty="0">
                <a:solidFill>
                  <a:schemeClr val="tx2"/>
                </a:solidFill>
              </a:rPr>
              <a:t>Opdracht </a:t>
            </a: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ijdelijke aanduiding voor inhoud 2">
            <a:extLst>
              <a:ext uri="{FF2B5EF4-FFF2-40B4-BE49-F238E27FC236}">
                <a16:creationId xmlns:a16="http://schemas.microsoft.com/office/drawing/2014/main" id="{7CF1F327-5440-04A4-2012-EF448E6C996E}"/>
              </a:ext>
            </a:extLst>
          </p:cNvPr>
          <p:cNvSpPr>
            <a:spLocks noGrp="1"/>
          </p:cNvSpPr>
          <p:nvPr>
            <p:ph idx="1"/>
          </p:nvPr>
        </p:nvSpPr>
        <p:spPr>
          <a:xfrm>
            <a:off x="1179226" y="2890979"/>
            <a:ext cx="9833548" cy="2693976"/>
          </a:xfrm>
        </p:spPr>
        <p:txBody>
          <a:bodyPr>
            <a:normAutofit/>
          </a:bodyPr>
          <a:lstStyle/>
          <a:p>
            <a:r>
              <a:rPr lang="nl-NL" sz="2400" dirty="0">
                <a:solidFill>
                  <a:schemeClr val="tx2"/>
                </a:solidFill>
              </a:rPr>
              <a:t>Maak groepen van 3 of 4</a:t>
            </a:r>
          </a:p>
          <a:p>
            <a:r>
              <a:rPr lang="nl-NL" sz="2400" dirty="0">
                <a:solidFill>
                  <a:schemeClr val="tx2"/>
                </a:solidFill>
              </a:rPr>
              <a:t>Pak het format: PP format overige zoogdieren voor je</a:t>
            </a:r>
          </a:p>
          <a:p>
            <a:r>
              <a:rPr lang="nl-NL" sz="2400" dirty="0">
                <a:solidFill>
                  <a:schemeClr val="tx2"/>
                </a:solidFill>
              </a:rPr>
              <a:t>Ga aan de slag met de aangewezen diergroep ( cavia, chinchilla, </a:t>
            </a:r>
            <a:r>
              <a:rPr lang="nl-NL" sz="2400" dirty="0" err="1">
                <a:solidFill>
                  <a:schemeClr val="tx2"/>
                </a:solidFill>
              </a:rPr>
              <a:t>degoe</a:t>
            </a:r>
            <a:r>
              <a:rPr lang="nl-NL" sz="2400" dirty="0">
                <a:solidFill>
                  <a:schemeClr val="tx2"/>
                </a:solidFill>
              </a:rPr>
              <a:t> )</a:t>
            </a:r>
          </a:p>
          <a:p>
            <a:r>
              <a:rPr lang="nl-NL" sz="2400" dirty="0">
                <a:solidFill>
                  <a:schemeClr val="tx2"/>
                </a:solidFill>
              </a:rPr>
              <a:t>Maak een </a:t>
            </a:r>
            <a:r>
              <a:rPr lang="nl-NL" sz="2400" dirty="0" err="1">
                <a:solidFill>
                  <a:schemeClr val="tx2"/>
                </a:solidFill>
              </a:rPr>
              <a:t>powerpoint</a:t>
            </a:r>
            <a:r>
              <a:rPr lang="nl-NL" sz="2400" dirty="0">
                <a:solidFill>
                  <a:schemeClr val="tx2"/>
                </a:solidFill>
              </a:rPr>
              <a:t> om zo van elke diersoort iets te hebben straks!</a:t>
            </a: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84851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BE65C8-324C-1749-7656-97E7274E9E28}"/>
              </a:ext>
            </a:extLst>
          </p:cNvPr>
          <p:cNvSpPr>
            <a:spLocks noGrp="1"/>
          </p:cNvSpPr>
          <p:nvPr>
            <p:ph type="title"/>
          </p:nvPr>
        </p:nvSpPr>
        <p:spPr>
          <a:xfrm>
            <a:off x="3027924" y="991261"/>
            <a:ext cx="5754696" cy="1837349"/>
          </a:xfrm>
        </p:spPr>
        <p:txBody>
          <a:bodyPr>
            <a:normAutofit/>
          </a:bodyPr>
          <a:lstStyle/>
          <a:p>
            <a:pPr algn="ctr"/>
            <a:r>
              <a:rPr lang="nl-NL" sz="3600">
                <a:solidFill>
                  <a:schemeClr val="tx2"/>
                </a:solidFill>
              </a:rPr>
              <a:t>Algemeen </a:t>
            </a:r>
          </a:p>
        </p:txBody>
      </p:sp>
      <p:grpSp>
        <p:nvGrpSpPr>
          <p:cNvPr id="46" name="Group 45">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61" name="Freeform: Shape 46">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48">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49">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ijdelijke aanduiding voor inhoud 2">
            <a:extLst>
              <a:ext uri="{FF2B5EF4-FFF2-40B4-BE49-F238E27FC236}">
                <a16:creationId xmlns:a16="http://schemas.microsoft.com/office/drawing/2014/main" id="{E18156D8-ED3D-AED7-2FB3-B17E9A3CB8BD}"/>
              </a:ext>
            </a:extLst>
          </p:cNvPr>
          <p:cNvSpPr>
            <a:spLocks noGrp="1"/>
          </p:cNvSpPr>
          <p:nvPr>
            <p:ph idx="1"/>
          </p:nvPr>
        </p:nvSpPr>
        <p:spPr>
          <a:xfrm>
            <a:off x="3050412" y="2979336"/>
            <a:ext cx="5709721" cy="2430864"/>
          </a:xfrm>
        </p:spPr>
        <p:txBody>
          <a:bodyPr anchor="t">
            <a:normAutofit/>
          </a:bodyPr>
          <a:lstStyle/>
          <a:p>
            <a:r>
              <a:rPr lang="nl-NL" sz="2000" b="1">
                <a:solidFill>
                  <a:schemeClr val="tx2"/>
                </a:solidFill>
              </a:rPr>
              <a:t>Diersoort</a:t>
            </a:r>
            <a:r>
              <a:rPr lang="nl-NL" sz="2000">
                <a:solidFill>
                  <a:schemeClr val="tx2"/>
                </a:solidFill>
              </a:rPr>
              <a:t>: konijn </a:t>
            </a:r>
          </a:p>
          <a:p>
            <a:r>
              <a:rPr lang="nl-NL" sz="2000" b="1">
                <a:solidFill>
                  <a:schemeClr val="tx2"/>
                </a:solidFill>
              </a:rPr>
              <a:t>Wettenschappelijke naam: </a:t>
            </a:r>
            <a:r>
              <a:rPr lang="nl-NL" sz="2000">
                <a:solidFill>
                  <a:schemeClr val="tx2"/>
                </a:solidFill>
              </a:rPr>
              <a:t>Oryctolagus cuniculus</a:t>
            </a:r>
          </a:p>
          <a:p>
            <a:r>
              <a:rPr lang="nl-NL" sz="2000" b="1">
                <a:solidFill>
                  <a:schemeClr val="tx2"/>
                </a:solidFill>
              </a:rPr>
              <a:t>Herkomst: </a:t>
            </a:r>
            <a:r>
              <a:rPr lang="nl-NL" sz="2000">
                <a:solidFill>
                  <a:schemeClr val="tx2"/>
                </a:solidFill>
              </a:rPr>
              <a:t>Romeinen hielden konijn uit iberische schiereiland ( Spanje )</a:t>
            </a:r>
          </a:p>
          <a:p>
            <a:r>
              <a:rPr lang="nl-NL" sz="2000" b="1">
                <a:solidFill>
                  <a:schemeClr val="tx2"/>
                </a:solidFill>
              </a:rPr>
              <a:t>Gebruiksdoel: </a:t>
            </a:r>
            <a:r>
              <a:rPr lang="nl-NL" sz="2000">
                <a:solidFill>
                  <a:schemeClr val="tx2"/>
                </a:solidFill>
              </a:rPr>
              <a:t>vroeger voor vlees en vacht, tegenwoordig voor gezelschapsdier/huisdier</a:t>
            </a:r>
          </a:p>
          <a:p>
            <a:pPr marL="0" indent="0">
              <a:buNone/>
            </a:pPr>
            <a:endParaRPr lang="nl-NL" sz="2000">
              <a:solidFill>
                <a:schemeClr val="tx2"/>
              </a:solidFill>
            </a:endParaRPr>
          </a:p>
        </p:txBody>
      </p:sp>
      <p:grpSp>
        <p:nvGrpSpPr>
          <p:cNvPr id="65" name="Group 51">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66" name="Freeform: Shape 52">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54">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55">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285020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EBFA723-5A7B-472D-ABD7-1526B8D3A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B27065-399A-4CF7-BF70-CF79B9848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3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F22986C-DDF7-4109-9D6A-006800D6B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6" y="52996"/>
            <a:ext cx="6093363" cy="6805005"/>
            <a:chOff x="6095999" y="52996"/>
            <a:chExt cx="6093363" cy="6805005"/>
          </a:xfrm>
          <a:solidFill>
            <a:schemeClr val="accent5">
              <a:alpha val="10000"/>
            </a:schemeClr>
          </a:solidFill>
        </p:grpSpPr>
        <p:sp>
          <p:nvSpPr>
            <p:cNvPr id="14" name="Freeform: Shape 13">
              <a:extLst>
                <a:ext uri="{FF2B5EF4-FFF2-40B4-BE49-F238E27FC236}">
                  <a16:creationId xmlns:a16="http://schemas.microsoft.com/office/drawing/2014/main" id="{4C025298-F835-4B83-A3A3-6555157E0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7106C81-A3F0-4DA0-9368-6BBCDB9648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B3B35E8-1AF4-4D76-93A5-B0B0884083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el 1">
            <a:extLst>
              <a:ext uri="{FF2B5EF4-FFF2-40B4-BE49-F238E27FC236}">
                <a16:creationId xmlns:a16="http://schemas.microsoft.com/office/drawing/2014/main" id="{F497CD27-BB84-AA32-15F0-824228A79026}"/>
              </a:ext>
            </a:extLst>
          </p:cNvPr>
          <p:cNvSpPr>
            <a:spLocks noGrp="1"/>
          </p:cNvSpPr>
          <p:nvPr>
            <p:ph type="title"/>
          </p:nvPr>
        </p:nvSpPr>
        <p:spPr>
          <a:xfrm>
            <a:off x="804672" y="3121701"/>
            <a:ext cx="3658053" cy="1786515"/>
          </a:xfrm>
        </p:spPr>
        <p:txBody>
          <a:bodyPr vert="horz" lIns="91440" tIns="45720" rIns="91440" bIns="45720" rtlCol="0" anchor="t">
            <a:normAutofit/>
          </a:bodyPr>
          <a:lstStyle/>
          <a:p>
            <a:r>
              <a:rPr lang="en-US" sz="4000" kern="1200" dirty="0" err="1">
                <a:solidFill>
                  <a:schemeClr val="tx2"/>
                </a:solidFill>
                <a:latin typeface="+mj-lt"/>
                <a:ea typeface="+mj-ea"/>
                <a:cs typeface="+mj-cs"/>
              </a:rPr>
              <a:t>Rassen</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en</a:t>
            </a:r>
            <a:r>
              <a:rPr lang="en-US" sz="4000" kern="1200" dirty="0">
                <a:solidFill>
                  <a:schemeClr val="tx2"/>
                </a:solidFill>
                <a:latin typeface="+mj-lt"/>
                <a:ea typeface="+mj-ea"/>
                <a:cs typeface="+mj-cs"/>
              </a:rPr>
              <a:t> </a:t>
            </a:r>
            <a:r>
              <a:rPr lang="en-US" sz="4000" kern="1200" dirty="0" err="1">
                <a:solidFill>
                  <a:schemeClr val="tx2"/>
                </a:solidFill>
                <a:latin typeface="+mj-lt"/>
                <a:ea typeface="+mj-ea"/>
                <a:cs typeface="+mj-cs"/>
              </a:rPr>
              <a:t>variëteiten</a:t>
            </a:r>
            <a:r>
              <a:rPr lang="en-US" sz="4000" kern="1200" dirty="0">
                <a:solidFill>
                  <a:schemeClr val="tx2"/>
                </a:solidFill>
                <a:latin typeface="+mj-lt"/>
                <a:ea typeface="+mj-ea"/>
                <a:cs typeface="+mj-cs"/>
              </a:rPr>
              <a:t> </a:t>
            </a:r>
          </a:p>
        </p:txBody>
      </p:sp>
      <p:graphicFrame>
        <p:nvGraphicFramePr>
          <p:cNvPr id="4" name="Tijdelijke aanduiding voor inhoud 3">
            <a:extLst>
              <a:ext uri="{FF2B5EF4-FFF2-40B4-BE49-F238E27FC236}">
                <a16:creationId xmlns:a16="http://schemas.microsoft.com/office/drawing/2014/main" id="{9E4076B1-8DD4-E08F-124A-7939E47E0CF4}"/>
              </a:ext>
            </a:extLst>
          </p:cNvPr>
          <p:cNvGraphicFramePr>
            <a:graphicFrameLocks noGrp="1"/>
          </p:cNvGraphicFramePr>
          <p:nvPr>
            <p:ph idx="1"/>
            <p:extLst>
              <p:ext uri="{D42A27DB-BD31-4B8C-83A1-F6EECF244321}">
                <p14:modId xmlns:p14="http://schemas.microsoft.com/office/powerpoint/2010/main" val="1865640618"/>
              </p:ext>
            </p:extLst>
          </p:nvPr>
        </p:nvGraphicFramePr>
        <p:xfrm>
          <a:off x="6809481" y="743798"/>
          <a:ext cx="4168921" cy="5362643"/>
        </p:xfrm>
        <a:graphic>
          <a:graphicData uri="http://schemas.openxmlformats.org/drawingml/2006/table">
            <a:tbl>
              <a:tblPr/>
              <a:tblGrid>
                <a:gridCol w="4168921">
                  <a:extLst>
                    <a:ext uri="{9D8B030D-6E8A-4147-A177-3AD203B41FA5}">
                      <a16:colId xmlns:a16="http://schemas.microsoft.com/office/drawing/2014/main" val="2895227921"/>
                    </a:ext>
                  </a:extLst>
                </a:gridCol>
              </a:tblGrid>
              <a:tr h="412511">
                <a:tc>
                  <a:txBody>
                    <a:bodyPr/>
                    <a:lstStyle/>
                    <a:p>
                      <a:r>
                        <a:rPr lang="nl-NL" sz="2400" b="1" u="sng" dirty="0">
                          <a:effectLst/>
                          <a:latin typeface="Arial" panose="020B0604020202020204" pitchFamily="34" charset="0"/>
                        </a:rPr>
                        <a:t>Erkende rassen</a:t>
                      </a:r>
                      <a:endParaRPr lang="nl-NL" sz="2400" b="1" dirty="0">
                        <a:effectLst/>
                        <a:latin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70233603"/>
                  </a:ext>
                </a:extLst>
              </a:tr>
              <a:tr h="412511">
                <a:tc>
                  <a:txBody>
                    <a:bodyPr/>
                    <a:lstStyle/>
                    <a:p>
                      <a:r>
                        <a:rPr lang="nl-NL" sz="2400">
                          <a:effectLst/>
                          <a:latin typeface="Arial" panose="020B0604020202020204" pitchFamily="34" charset="0"/>
                        </a:rPr>
                        <a:t>Franse hangoor</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07472834"/>
                  </a:ext>
                </a:extLst>
              </a:tr>
              <a:tr h="412511">
                <a:tc>
                  <a:txBody>
                    <a:bodyPr/>
                    <a:lstStyle/>
                    <a:p>
                      <a:r>
                        <a:rPr lang="nl-NL" sz="2400">
                          <a:effectLst/>
                          <a:latin typeface="Arial" panose="020B0604020202020204" pitchFamily="34" charset="0"/>
                        </a:rPr>
                        <a:t>Vlaamse reus</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99268607"/>
                  </a:ext>
                </a:extLst>
              </a:tr>
              <a:tr h="412511">
                <a:tc>
                  <a:txBody>
                    <a:bodyPr/>
                    <a:lstStyle/>
                    <a:p>
                      <a:r>
                        <a:rPr lang="nl-NL" sz="2400">
                          <a:effectLst/>
                          <a:latin typeface="Arial" panose="020B0604020202020204" pitchFamily="34" charset="0"/>
                        </a:rPr>
                        <a:t>Nederlands Hangoordwerg</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20135436"/>
                  </a:ext>
                </a:extLst>
              </a:tr>
              <a:tr h="412511">
                <a:tc>
                  <a:txBody>
                    <a:bodyPr/>
                    <a:lstStyle/>
                    <a:p>
                      <a:r>
                        <a:rPr lang="nl-NL" sz="2400">
                          <a:effectLst/>
                          <a:latin typeface="Arial" panose="020B0604020202020204" pitchFamily="34" charset="0"/>
                        </a:rPr>
                        <a:t>Kleurdwerg</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97911"/>
                  </a:ext>
                </a:extLst>
              </a:tr>
              <a:tr h="412511">
                <a:tc>
                  <a:txBody>
                    <a:bodyPr/>
                    <a:lstStyle/>
                    <a:p>
                      <a:r>
                        <a:rPr lang="nl-NL" sz="2400">
                          <a:effectLst/>
                          <a:latin typeface="Arial" panose="020B0604020202020204" pitchFamily="34" charset="0"/>
                        </a:rPr>
                        <a:t>Pooltje (rood-oog/blauw-oog)</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69665743"/>
                  </a:ext>
                </a:extLst>
              </a:tr>
              <a:tr h="412511">
                <a:tc>
                  <a:txBody>
                    <a:bodyPr/>
                    <a:lstStyle/>
                    <a:p>
                      <a:r>
                        <a:rPr lang="nl-NL" sz="2400">
                          <a:effectLst/>
                          <a:latin typeface="Arial" panose="020B0604020202020204" pitchFamily="34" charset="0"/>
                        </a:rPr>
                        <a:t>Hollander</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91285391"/>
                  </a:ext>
                </a:extLst>
              </a:tr>
              <a:tr h="412511">
                <a:tc>
                  <a:txBody>
                    <a:bodyPr/>
                    <a:lstStyle/>
                    <a:p>
                      <a:r>
                        <a:rPr lang="nl-NL" sz="2400">
                          <a:effectLst/>
                          <a:latin typeface="Arial" panose="020B0604020202020204" pitchFamily="34" charset="0"/>
                        </a:rPr>
                        <a:t>Rex (en/of Rexdwerg?)</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59375862"/>
                  </a:ext>
                </a:extLst>
              </a:tr>
              <a:tr h="412511">
                <a:tc>
                  <a:txBody>
                    <a:bodyPr/>
                    <a:lstStyle/>
                    <a:p>
                      <a:r>
                        <a:rPr lang="nl-NL" sz="2400">
                          <a:effectLst/>
                          <a:latin typeface="Arial" panose="020B0604020202020204" pitchFamily="34" charset="0"/>
                        </a:rPr>
                        <a:t>Angora (en/of Angoradwerg?)</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43357368"/>
                  </a:ext>
                </a:extLst>
              </a:tr>
              <a:tr h="412511">
                <a:tc>
                  <a:txBody>
                    <a:bodyPr/>
                    <a:lstStyle/>
                    <a:p>
                      <a:r>
                        <a:rPr lang="nl-NL" sz="2400">
                          <a:effectLst/>
                          <a:latin typeface="Arial" panose="020B0604020202020204" pitchFamily="34" charset="0"/>
                        </a:rPr>
                        <a:t>Voskonijn</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67305705"/>
                  </a:ext>
                </a:extLst>
              </a:tr>
              <a:tr h="412511">
                <a:tc>
                  <a:txBody>
                    <a:bodyPr/>
                    <a:lstStyle/>
                    <a:p>
                      <a:r>
                        <a:rPr lang="nl-NL" sz="2400" b="1" u="sng" dirty="0">
                          <a:effectLst/>
                          <a:latin typeface="Arial" panose="020B0604020202020204" pitchFamily="34" charset="0"/>
                        </a:rPr>
                        <a:t>Niet-erkende rassen</a:t>
                      </a:r>
                      <a:endParaRPr lang="nl-NL" sz="2400" b="1" dirty="0">
                        <a:effectLst/>
                        <a:latin typeface="Arial" panose="020B060402020202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94981100"/>
                  </a:ext>
                </a:extLst>
              </a:tr>
              <a:tr h="412511">
                <a:tc>
                  <a:txBody>
                    <a:bodyPr/>
                    <a:lstStyle/>
                    <a:p>
                      <a:r>
                        <a:rPr lang="nl-NL" sz="2400">
                          <a:effectLst/>
                          <a:latin typeface="Arial" panose="020B0604020202020204" pitchFamily="34" charset="0"/>
                        </a:rPr>
                        <a:t>Teddy dwerg</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7900193"/>
                  </a:ext>
                </a:extLst>
              </a:tr>
              <a:tr h="412511">
                <a:tc>
                  <a:txBody>
                    <a:bodyPr/>
                    <a:lstStyle/>
                    <a:p>
                      <a:r>
                        <a:rPr lang="nl-NL" sz="2400" dirty="0">
                          <a:effectLst/>
                          <a:latin typeface="Arial" panose="020B0604020202020204" pitchFamily="34" charset="0"/>
                        </a:rPr>
                        <a:t>Baardkonijn/Leeuwenkop</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6571815"/>
                  </a:ext>
                </a:extLst>
              </a:tr>
            </a:tbl>
          </a:graphicData>
        </a:graphic>
      </p:graphicFrame>
    </p:spTree>
    <p:extLst>
      <p:ext uri="{BB962C8B-B14F-4D97-AF65-F5344CB8AC3E}">
        <p14:creationId xmlns:p14="http://schemas.microsoft.com/office/powerpoint/2010/main" val="2266805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C158E5-7E39-09E1-7F04-C983246425F6}"/>
              </a:ext>
            </a:extLst>
          </p:cNvPr>
          <p:cNvSpPr>
            <a:spLocks noGrp="1"/>
          </p:cNvSpPr>
          <p:nvPr>
            <p:ph type="title"/>
          </p:nvPr>
        </p:nvSpPr>
        <p:spPr/>
        <p:txBody>
          <a:bodyPr/>
          <a:lstStyle/>
          <a:p>
            <a:r>
              <a:rPr lang="nl-NL" dirty="0"/>
              <a:t>Erkende rassen: </a:t>
            </a:r>
          </a:p>
        </p:txBody>
      </p:sp>
      <p:pic>
        <p:nvPicPr>
          <p:cNvPr id="2050" name="Picture 2" descr="Portret: de Franse hangoor - Hart Voor Dieren">
            <a:extLst>
              <a:ext uri="{FF2B5EF4-FFF2-40B4-BE49-F238E27FC236}">
                <a16:creationId xmlns:a16="http://schemas.microsoft.com/office/drawing/2014/main" id="{7C169FA7-2BBE-FD66-7B9C-E98F5B0C61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7488" y="1849643"/>
            <a:ext cx="2085552" cy="143555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2E8B5D23-4F59-F1D3-9978-01D4AE64969E}"/>
              </a:ext>
            </a:extLst>
          </p:cNvPr>
          <p:cNvPicPr>
            <a:picLocks noChangeAspect="1"/>
          </p:cNvPicPr>
          <p:nvPr/>
        </p:nvPicPr>
        <p:blipFill>
          <a:blip r:embed="rId3"/>
          <a:stretch>
            <a:fillRect/>
          </a:stretch>
        </p:blipFill>
        <p:spPr>
          <a:xfrm>
            <a:off x="2483485" y="1308100"/>
            <a:ext cx="2085552" cy="2120900"/>
          </a:xfrm>
          <a:prstGeom prst="rect">
            <a:avLst/>
          </a:prstGeom>
        </p:spPr>
      </p:pic>
      <p:pic>
        <p:nvPicPr>
          <p:cNvPr id="2054" name="Picture 6" descr="De Nederlandse Hangoor dwerg - Dwergkonijn.net">
            <a:extLst>
              <a:ext uri="{FF2B5EF4-FFF2-40B4-BE49-F238E27FC236}">
                <a16:creationId xmlns:a16="http://schemas.microsoft.com/office/drawing/2014/main" id="{10B26A81-599C-41BE-1DF5-C7CDDB572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004" y="1715135"/>
            <a:ext cx="1689417" cy="1689417"/>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a:extLst>
              <a:ext uri="{FF2B5EF4-FFF2-40B4-BE49-F238E27FC236}">
                <a16:creationId xmlns:a16="http://schemas.microsoft.com/office/drawing/2014/main" id="{FE18FE32-FA03-CDD9-C5DB-1C73789FEA2F}"/>
              </a:ext>
            </a:extLst>
          </p:cNvPr>
          <p:cNvPicPr>
            <a:picLocks noChangeAspect="1"/>
          </p:cNvPicPr>
          <p:nvPr/>
        </p:nvPicPr>
        <p:blipFill>
          <a:blip r:embed="rId5"/>
          <a:stretch>
            <a:fillRect/>
          </a:stretch>
        </p:blipFill>
        <p:spPr>
          <a:xfrm>
            <a:off x="6085972" y="1959635"/>
            <a:ext cx="1991968" cy="1325564"/>
          </a:xfrm>
          <a:prstGeom prst="rect">
            <a:avLst/>
          </a:prstGeom>
        </p:spPr>
      </p:pic>
      <p:pic>
        <p:nvPicPr>
          <p:cNvPr id="2056" name="Picture 8" descr="Dwergkonijnen houden en verzorgen - Dwergkonijn.net">
            <a:extLst>
              <a:ext uri="{FF2B5EF4-FFF2-40B4-BE49-F238E27FC236}">
                <a16:creationId xmlns:a16="http://schemas.microsoft.com/office/drawing/2014/main" id="{E8582FDE-CD21-EFC3-3F58-011287E062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940" y="2048154"/>
            <a:ext cx="1465400" cy="12967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Naamloze pagina">
            <a:extLst>
              <a:ext uri="{FF2B5EF4-FFF2-40B4-BE49-F238E27FC236}">
                <a16:creationId xmlns:a16="http://schemas.microsoft.com/office/drawing/2014/main" id="{72FE303B-74C3-6E30-1D2D-46E031BB4F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8400" y="2026015"/>
            <a:ext cx="1465400" cy="131886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otobehang Castor Rex konijn voor witte achtergrond - PIXERS.NL">
            <a:extLst>
              <a:ext uri="{FF2B5EF4-FFF2-40B4-BE49-F238E27FC236}">
                <a16:creationId xmlns:a16="http://schemas.microsoft.com/office/drawing/2014/main" id="{6242615A-9303-C3BC-DEE4-EF4BDD8EA1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7961" y="4371975"/>
            <a:ext cx="1465401" cy="1750479"/>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71EE9931-2E0B-F552-64BF-5F76E5C9E8D6}"/>
              </a:ext>
            </a:extLst>
          </p:cNvPr>
          <p:cNvPicPr>
            <a:picLocks noChangeAspect="1"/>
          </p:cNvPicPr>
          <p:nvPr/>
        </p:nvPicPr>
        <p:blipFill>
          <a:blip r:embed="rId9"/>
          <a:stretch>
            <a:fillRect/>
          </a:stretch>
        </p:blipFill>
        <p:spPr>
          <a:xfrm>
            <a:off x="5290820" y="4716145"/>
            <a:ext cx="1990060" cy="1406309"/>
          </a:xfrm>
          <a:prstGeom prst="rect">
            <a:avLst/>
          </a:prstGeom>
        </p:spPr>
      </p:pic>
      <p:pic>
        <p:nvPicPr>
          <p:cNvPr id="2064" name="Picture 16" descr="Ontstaan - Nederlandse Rasvereniging Vosdwerg Konijn">
            <a:extLst>
              <a:ext uri="{FF2B5EF4-FFF2-40B4-BE49-F238E27FC236}">
                <a16:creationId xmlns:a16="http://schemas.microsoft.com/office/drawing/2014/main" id="{59725E7B-7AD9-90C7-CEB4-D2868BEF0E4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66173" y="4716145"/>
            <a:ext cx="1983984" cy="1325563"/>
          </a:xfrm>
          <a:prstGeom prst="rect">
            <a:avLst/>
          </a:prstGeom>
          <a:noFill/>
          <a:extLst>
            <a:ext uri="{909E8E84-426E-40DD-AFC4-6F175D3DCCD1}">
              <a14:hiddenFill xmlns:a14="http://schemas.microsoft.com/office/drawing/2010/main">
                <a:solidFill>
                  <a:srgbClr val="FFFFFF"/>
                </a:solidFill>
              </a14:hiddenFill>
            </a:ext>
          </a:extLst>
        </p:spPr>
      </p:pic>
      <p:sp>
        <p:nvSpPr>
          <p:cNvPr id="11" name="Tekstvak 10">
            <a:extLst>
              <a:ext uri="{FF2B5EF4-FFF2-40B4-BE49-F238E27FC236}">
                <a16:creationId xmlns:a16="http://schemas.microsoft.com/office/drawing/2014/main" id="{D7291B4F-9C90-C2B0-1833-88A60CEAC39B}"/>
              </a:ext>
            </a:extLst>
          </p:cNvPr>
          <p:cNvSpPr txBox="1"/>
          <p:nvPr/>
        </p:nvSpPr>
        <p:spPr>
          <a:xfrm>
            <a:off x="396240" y="3657600"/>
            <a:ext cx="11196320" cy="369332"/>
          </a:xfrm>
          <a:prstGeom prst="rect">
            <a:avLst/>
          </a:prstGeom>
          <a:noFill/>
        </p:spPr>
        <p:txBody>
          <a:bodyPr wrap="square" rtlCol="0">
            <a:spAutoFit/>
          </a:bodyPr>
          <a:lstStyle/>
          <a:p>
            <a:r>
              <a:rPr lang="nl-NL" sz="1600" dirty="0"/>
              <a:t>Franse hangoor	           Vlaamse Reus            NL </a:t>
            </a:r>
            <a:r>
              <a:rPr lang="nl-NL" sz="1600" dirty="0" err="1"/>
              <a:t>hanoordwerg</a:t>
            </a:r>
            <a:r>
              <a:rPr lang="nl-NL" sz="1600" dirty="0"/>
              <a:t>              Kleurdwerg	               Pooltje	              Hollander</a:t>
            </a:r>
            <a:r>
              <a:rPr lang="nl-NL" dirty="0"/>
              <a:t>	</a:t>
            </a:r>
          </a:p>
        </p:txBody>
      </p:sp>
      <p:sp>
        <p:nvSpPr>
          <p:cNvPr id="13" name="Tekstvak 12">
            <a:extLst>
              <a:ext uri="{FF2B5EF4-FFF2-40B4-BE49-F238E27FC236}">
                <a16:creationId xmlns:a16="http://schemas.microsoft.com/office/drawing/2014/main" id="{DE7EA90D-FD74-EA4D-8FEE-274A3B8268F1}"/>
              </a:ext>
            </a:extLst>
          </p:cNvPr>
          <p:cNvSpPr txBox="1"/>
          <p:nvPr/>
        </p:nvSpPr>
        <p:spPr>
          <a:xfrm>
            <a:off x="2094850" y="6280049"/>
            <a:ext cx="8382000" cy="369332"/>
          </a:xfrm>
          <a:prstGeom prst="rect">
            <a:avLst/>
          </a:prstGeom>
          <a:noFill/>
        </p:spPr>
        <p:txBody>
          <a:bodyPr wrap="square" rtlCol="0">
            <a:spAutoFit/>
          </a:bodyPr>
          <a:lstStyle/>
          <a:p>
            <a:r>
              <a:rPr lang="nl-NL" dirty="0"/>
              <a:t>		   Rex		 Angora	                       Voskonijn	</a:t>
            </a:r>
          </a:p>
        </p:txBody>
      </p:sp>
    </p:spTree>
    <p:extLst>
      <p:ext uri="{BB962C8B-B14F-4D97-AF65-F5344CB8AC3E}">
        <p14:creationId xmlns:p14="http://schemas.microsoft.com/office/powerpoint/2010/main" val="18399362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C8F00D8-501B-A52D-B0B2-4DBDA239E79D}"/>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err="1">
                <a:solidFill>
                  <a:schemeClr val="tx1"/>
                </a:solidFill>
                <a:latin typeface="+mj-lt"/>
                <a:ea typeface="+mj-ea"/>
                <a:cs typeface="+mj-cs"/>
              </a:rPr>
              <a:t>Niet</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erkende</a:t>
            </a:r>
            <a:r>
              <a:rPr lang="en-US" sz="5200" kern="1200" dirty="0">
                <a:solidFill>
                  <a:schemeClr val="tx1"/>
                </a:solidFill>
                <a:latin typeface="+mj-lt"/>
                <a:ea typeface="+mj-ea"/>
                <a:cs typeface="+mj-cs"/>
              </a:rPr>
              <a:t> </a:t>
            </a:r>
            <a:r>
              <a:rPr lang="en-US" sz="5200" kern="1200" dirty="0" err="1">
                <a:solidFill>
                  <a:schemeClr val="tx1"/>
                </a:solidFill>
                <a:latin typeface="+mj-lt"/>
                <a:ea typeface="+mj-ea"/>
                <a:cs typeface="+mj-cs"/>
              </a:rPr>
              <a:t>rassen</a:t>
            </a:r>
            <a:r>
              <a:rPr lang="en-US" sz="5200" kern="1200" dirty="0">
                <a:solidFill>
                  <a:schemeClr val="tx1"/>
                </a:solidFill>
                <a:latin typeface="+mj-lt"/>
                <a:ea typeface="+mj-ea"/>
                <a:cs typeface="+mj-cs"/>
              </a:rPr>
              <a:t> </a:t>
            </a:r>
          </a:p>
        </p:txBody>
      </p:sp>
      <p:pic>
        <p:nvPicPr>
          <p:cNvPr id="3076" name="Picture 4" descr="Leeuwenkop konijnen, klein met manen | konijnenras info">
            <a:extLst>
              <a:ext uri="{FF2B5EF4-FFF2-40B4-BE49-F238E27FC236}">
                <a16:creationId xmlns:a16="http://schemas.microsoft.com/office/drawing/2014/main" id="{8A2E8431-0358-6939-EC9B-85FF79C9FD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98" r="20132" b="2"/>
          <a:stretch/>
        </p:blipFill>
        <p:spPr bwMode="auto">
          <a:xfrm>
            <a:off x="198741"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ome - TeddyPallace">
            <a:extLst>
              <a:ext uri="{FF2B5EF4-FFF2-40B4-BE49-F238E27FC236}">
                <a16:creationId xmlns:a16="http://schemas.microsoft.com/office/drawing/2014/main" id="{04AC513A-0372-0251-856B-67DF2EEF18C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585" r="-2" b="19370"/>
          <a:stretch/>
        </p:blipFill>
        <p:spPr bwMode="auto">
          <a:xfrm>
            <a:off x="6189934" y="2410448"/>
            <a:ext cx="5803323" cy="3890357"/>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7CD0AAE4-A831-675D-D47C-60F6052560C2}"/>
              </a:ext>
            </a:extLst>
          </p:cNvPr>
          <p:cNvSpPr txBox="1"/>
          <p:nvPr/>
        </p:nvSpPr>
        <p:spPr>
          <a:xfrm>
            <a:off x="345705" y="1853253"/>
            <a:ext cx="11688457" cy="369332"/>
          </a:xfrm>
          <a:prstGeom prst="rect">
            <a:avLst/>
          </a:prstGeom>
          <a:noFill/>
        </p:spPr>
        <p:txBody>
          <a:bodyPr wrap="square" rtlCol="0">
            <a:spAutoFit/>
          </a:bodyPr>
          <a:lstStyle/>
          <a:p>
            <a:r>
              <a:rPr lang="nl-NL" dirty="0"/>
              <a:t>                 Leeuwenkop konijn	/ baardkop			                            Teddy dwerg konijn</a:t>
            </a:r>
          </a:p>
        </p:txBody>
      </p:sp>
    </p:spTree>
    <p:extLst>
      <p:ext uri="{BB962C8B-B14F-4D97-AF65-F5344CB8AC3E}">
        <p14:creationId xmlns:p14="http://schemas.microsoft.com/office/powerpoint/2010/main" val="2248647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09CCD37-7C93-73DF-51BD-9A0C74845B5E}"/>
              </a:ext>
            </a:extLst>
          </p:cNvPr>
          <p:cNvSpPr>
            <a:spLocks noGrp="1"/>
          </p:cNvSpPr>
          <p:nvPr>
            <p:ph type="title"/>
          </p:nvPr>
        </p:nvSpPr>
        <p:spPr>
          <a:xfrm>
            <a:off x="6094105" y="802955"/>
            <a:ext cx="4977976" cy="1454051"/>
          </a:xfrm>
        </p:spPr>
        <p:txBody>
          <a:bodyPr>
            <a:normAutofit/>
          </a:bodyPr>
          <a:lstStyle/>
          <a:p>
            <a:r>
              <a:rPr lang="nl-NL" sz="3600">
                <a:solidFill>
                  <a:schemeClr val="tx2"/>
                </a:solidFill>
              </a:rPr>
              <a:t>Voeding </a:t>
            </a:r>
          </a:p>
        </p:txBody>
      </p:sp>
      <p:pic>
        <p:nvPicPr>
          <p:cNvPr id="7" name="Graphic 6" descr="Bunny Face">
            <a:extLst>
              <a:ext uri="{FF2B5EF4-FFF2-40B4-BE49-F238E27FC236}">
                <a16:creationId xmlns:a16="http://schemas.microsoft.com/office/drawing/2014/main" id="{93A153A0-179A-7A67-00A0-E4FE2DEC16D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Tijdelijke aanduiding voor inhoud 2">
            <a:extLst>
              <a:ext uri="{FF2B5EF4-FFF2-40B4-BE49-F238E27FC236}">
                <a16:creationId xmlns:a16="http://schemas.microsoft.com/office/drawing/2014/main" id="{1FD48538-AACF-BDC7-400B-E5F349DFCCC1}"/>
              </a:ext>
            </a:extLst>
          </p:cNvPr>
          <p:cNvSpPr>
            <a:spLocks noGrp="1"/>
          </p:cNvSpPr>
          <p:nvPr>
            <p:ph idx="1"/>
          </p:nvPr>
        </p:nvSpPr>
        <p:spPr>
          <a:xfrm>
            <a:off x="6654463" y="2026074"/>
            <a:ext cx="4977578" cy="3886731"/>
          </a:xfrm>
        </p:spPr>
        <p:txBody>
          <a:bodyPr anchor="ctr">
            <a:normAutofit/>
          </a:bodyPr>
          <a:lstStyle/>
          <a:p>
            <a:r>
              <a:rPr lang="nl-NL" sz="1800" dirty="0">
                <a:solidFill>
                  <a:schemeClr val="tx2"/>
                </a:solidFill>
              </a:rPr>
              <a:t>Herbivoor</a:t>
            </a:r>
          </a:p>
          <a:p>
            <a:r>
              <a:rPr lang="nl-NL" sz="1800" dirty="0">
                <a:solidFill>
                  <a:schemeClr val="tx2"/>
                </a:solidFill>
              </a:rPr>
              <a:t>Konijn Herkauwer?</a:t>
            </a:r>
          </a:p>
          <a:p>
            <a:r>
              <a:rPr lang="nl-NL" sz="1800" dirty="0">
                <a:solidFill>
                  <a:schemeClr val="tx2"/>
                </a:solidFill>
              </a:rPr>
              <a:t>Constante darmvegetatie</a:t>
            </a:r>
          </a:p>
          <a:p>
            <a:r>
              <a:rPr lang="nl-NL" sz="1800" dirty="0">
                <a:solidFill>
                  <a:schemeClr val="tx2"/>
                </a:solidFill>
              </a:rPr>
              <a:t>Altijd groeiende tanden</a:t>
            </a:r>
          </a:p>
          <a:p>
            <a:r>
              <a:rPr lang="nl-NL" sz="1800" dirty="0">
                <a:solidFill>
                  <a:schemeClr val="tx2"/>
                </a:solidFill>
              </a:rPr>
              <a:t>Voeding:</a:t>
            </a:r>
          </a:p>
          <a:p>
            <a:pPr lvl="1"/>
            <a:r>
              <a:rPr lang="nl-NL" sz="1800" dirty="0">
                <a:solidFill>
                  <a:schemeClr val="tx2"/>
                </a:solidFill>
              </a:rPr>
              <a:t>Ruwvoer</a:t>
            </a:r>
          </a:p>
          <a:p>
            <a:pPr lvl="1"/>
            <a:r>
              <a:rPr lang="nl-NL" sz="1800" dirty="0">
                <a:solidFill>
                  <a:schemeClr val="tx2"/>
                </a:solidFill>
              </a:rPr>
              <a:t>Brok</a:t>
            </a:r>
          </a:p>
          <a:p>
            <a:pPr lvl="1"/>
            <a:r>
              <a:rPr lang="nl-NL" sz="1800" dirty="0" err="1">
                <a:solidFill>
                  <a:schemeClr val="tx2"/>
                </a:solidFill>
              </a:rPr>
              <a:t>Verswater</a:t>
            </a:r>
            <a:endParaRPr lang="nl-NL" sz="1800" dirty="0">
              <a:solidFill>
                <a:schemeClr val="tx2"/>
              </a:solidFill>
            </a:endParaRPr>
          </a:p>
          <a:p>
            <a:pPr lvl="1"/>
            <a:r>
              <a:rPr lang="nl-NL" sz="1800" dirty="0">
                <a:solidFill>
                  <a:schemeClr val="tx2"/>
                </a:solidFill>
              </a:rPr>
              <a:t>Groenvoer</a:t>
            </a:r>
          </a:p>
          <a:p>
            <a:pPr lvl="1"/>
            <a:r>
              <a:rPr lang="nl-NL" sz="1800" dirty="0">
                <a:solidFill>
                  <a:schemeClr val="tx2"/>
                </a:solidFill>
              </a:rPr>
              <a:t>Knaagmateriaal/extraatjes</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36619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F76B1326-9869-5973-6F4F-18BA2EFF1720}"/>
              </a:ext>
            </a:extLst>
          </p:cNvPr>
          <p:cNvSpPr>
            <a:spLocks noGrp="1"/>
          </p:cNvSpPr>
          <p:nvPr>
            <p:ph type="title"/>
          </p:nvPr>
        </p:nvSpPr>
        <p:spPr>
          <a:xfrm>
            <a:off x="3027924" y="991261"/>
            <a:ext cx="5754696" cy="1837349"/>
          </a:xfrm>
        </p:spPr>
        <p:txBody>
          <a:bodyPr>
            <a:normAutofit/>
          </a:bodyPr>
          <a:lstStyle/>
          <a:p>
            <a:pPr algn="ctr"/>
            <a:r>
              <a:rPr lang="nl-NL" sz="3600">
                <a:solidFill>
                  <a:schemeClr val="tx2"/>
                </a:solidFill>
              </a:rPr>
              <a:t>Herkauwer? </a:t>
            </a:r>
          </a:p>
        </p:txBody>
      </p:sp>
      <p:sp>
        <p:nvSpPr>
          <p:cNvPr id="3" name="Tijdelijke aanduiding voor inhoud 2">
            <a:extLst>
              <a:ext uri="{FF2B5EF4-FFF2-40B4-BE49-F238E27FC236}">
                <a16:creationId xmlns:a16="http://schemas.microsoft.com/office/drawing/2014/main" id="{3DA7E7A0-C90F-C29C-1EF3-79CFCCED42D4}"/>
              </a:ext>
            </a:extLst>
          </p:cNvPr>
          <p:cNvSpPr>
            <a:spLocks noGrp="1"/>
          </p:cNvSpPr>
          <p:nvPr>
            <p:ph idx="1"/>
          </p:nvPr>
        </p:nvSpPr>
        <p:spPr>
          <a:xfrm>
            <a:off x="3050412" y="2979336"/>
            <a:ext cx="5709721" cy="2430864"/>
          </a:xfrm>
        </p:spPr>
        <p:txBody>
          <a:bodyPr anchor="t">
            <a:normAutofit/>
          </a:bodyPr>
          <a:lstStyle/>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chemeClr val="tx2"/>
                </a:solidFill>
                <a:effectLst/>
                <a:uLnTx/>
                <a:uFillTx/>
                <a:latin typeface="Calibri" panose="020F0502020204030204"/>
                <a:ea typeface="+mn-ea"/>
                <a:cs typeface="+mn-cs"/>
              </a:rPr>
              <a:t>Onrein volgens Bijbelse termen</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err="1">
                <a:ln>
                  <a:noFill/>
                </a:ln>
                <a:solidFill>
                  <a:schemeClr val="tx2"/>
                </a:solidFill>
                <a:effectLst/>
                <a:uLnTx/>
                <a:uFillTx/>
                <a:latin typeface="Calibri" panose="020F0502020204030204"/>
                <a:ea typeface="+mn-ea"/>
                <a:cs typeface="+mn-cs"/>
              </a:rPr>
              <a:t>caecotrofie</a:t>
            </a:r>
            <a:r>
              <a:rPr kumimoji="0" lang="nl-NL" sz="2000" b="0" i="0" u="none" strike="noStrike" kern="1200" cap="none" spc="0" normalizeH="0" baseline="0" noProof="0" dirty="0">
                <a:ln>
                  <a:noFill/>
                </a:ln>
                <a:solidFill>
                  <a:schemeClr val="tx2"/>
                </a:solidFill>
                <a:effectLst/>
                <a:uLnTx/>
                <a:uFillTx/>
                <a:latin typeface="Calibri" panose="020F0502020204030204"/>
                <a:ea typeface="+mn-ea"/>
                <a:cs typeface="+mn-cs"/>
              </a:rPr>
              <a:t> (blinde darmkeutels)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chemeClr val="tx2"/>
                </a:solidFill>
                <a:effectLst/>
                <a:uLnTx/>
                <a:uFillTx/>
                <a:latin typeface="Calibri" panose="020F0502020204030204"/>
                <a:ea typeface="+mn-ea"/>
                <a:cs typeface="+mn-cs"/>
              </a:rPr>
              <a:t>Ochtend keutels opeten</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chemeClr val="tx2"/>
                </a:solidFill>
                <a:effectLst/>
                <a:uLnTx/>
                <a:uFillTx/>
                <a:latin typeface="Calibri" panose="020F0502020204030204"/>
                <a:ea typeface="+mn-ea"/>
                <a:cs typeface="+mn-cs"/>
              </a:rPr>
              <a:t>Belangrijke mineralen en vitamines</a:t>
            </a:r>
          </a:p>
          <a:p>
            <a:pPr marL="228600" marR="0" lvl="0" indent="-228600" defTabSz="914400" rtl="0" eaLnBrk="1" fontAlgn="auto" latinLnBrk="0" hangingPunct="1">
              <a:spcBef>
                <a:spcPts val="100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chemeClr val="tx2"/>
                </a:solidFill>
                <a:effectLst/>
                <a:uLnTx/>
                <a:uFillTx/>
                <a:latin typeface="Calibri" panose="020F0502020204030204"/>
                <a:ea typeface="+mn-ea"/>
                <a:cs typeface="+mn-cs"/>
              </a:rPr>
              <a:t>Eind van de dag krachtvoer aanbieden</a:t>
            </a:r>
          </a:p>
          <a:p>
            <a:endParaRPr lang="nl-NL" sz="20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697731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30DB04-1AFC-959C-7BD0-330017FF77CF}"/>
              </a:ext>
            </a:extLst>
          </p:cNvPr>
          <p:cNvSpPr>
            <a:spLocks noGrp="1"/>
          </p:cNvSpPr>
          <p:nvPr>
            <p:ph type="title"/>
          </p:nvPr>
        </p:nvSpPr>
        <p:spPr>
          <a:xfrm>
            <a:off x="838200" y="556995"/>
            <a:ext cx="10515600" cy="1133693"/>
          </a:xfrm>
        </p:spPr>
        <p:txBody>
          <a:bodyPr>
            <a:normAutofit/>
          </a:bodyPr>
          <a:lstStyle/>
          <a:p>
            <a:r>
              <a:rPr lang="nl-NL" sz="5200"/>
              <a:t>Ruwvoer </a:t>
            </a:r>
          </a:p>
        </p:txBody>
      </p:sp>
      <p:graphicFrame>
        <p:nvGraphicFramePr>
          <p:cNvPr id="4" name="Tijdelijke aanduiding voor inhoud 2">
            <a:extLst>
              <a:ext uri="{FF2B5EF4-FFF2-40B4-BE49-F238E27FC236}">
                <a16:creationId xmlns:a16="http://schemas.microsoft.com/office/drawing/2014/main" id="{FBB286DB-8063-F70E-A982-AD4248FCD171}"/>
              </a:ext>
            </a:extLst>
          </p:cNvPr>
          <p:cNvGraphicFramePr>
            <a:graphicFrameLocks/>
          </p:cNvGraphicFramePr>
          <p:nvPr>
            <p:extLst>
              <p:ext uri="{D42A27DB-BD31-4B8C-83A1-F6EECF244321}">
                <p14:modId xmlns:p14="http://schemas.microsoft.com/office/powerpoint/2010/main" val="26086718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605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617</Words>
  <Application>Microsoft Office PowerPoint</Application>
  <PresentationFormat>Breedbeeld</PresentationFormat>
  <Paragraphs>140</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21</vt:i4>
      </vt:variant>
    </vt:vector>
  </HeadingPairs>
  <TitlesOfParts>
    <vt:vector size="25" baseType="lpstr">
      <vt:lpstr>Arial</vt:lpstr>
      <vt:lpstr>Calibri</vt:lpstr>
      <vt:lpstr>Calibri Light</vt:lpstr>
      <vt:lpstr>Kantoorthema</vt:lpstr>
      <vt:lpstr>Week 1 </vt:lpstr>
      <vt:lpstr>Introductie diersoort </vt:lpstr>
      <vt:lpstr>Algemeen </vt:lpstr>
      <vt:lpstr>Rassen en variëteiten </vt:lpstr>
      <vt:lpstr>Erkende rassen: </vt:lpstr>
      <vt:lpstr>Niet erkende rassen </vt:lpstr>
      <vt:lpstr>Voeding </vt:lpstr>
      <vt:lpstr>Herkauwer? </vt:lpstr>
      <vt:lpstr>Ruwvoer </vt:lpstr>
      <vt:lpstr>Brok </vt:lpstr>
      <vt:lpstr>Groenvoer </vt:lpstr>
      <vt:lpstr>Kijk uit met…</vt:lpstr>
      <vt:lpstr>Huisvesting </vt:lpstr>
      <vt:lpstr>Huisvesting </vt:lpstr>
      <vt:lpstr>Huisvesting </vt:lpstr>
      <vt:lpstr>Huisvesting </vt:lpstr>
      <vt:lpstr>Omgevingsverrijking + afbeeldingen </vt:lpstr>
      <vt:lpstr>Voortplanting </vt:lpstr>
      <vt:lpstr>Entschema konijn </vt:lpstr>
      <vt:lpstr>Welzijn en gedrag </vt:lpstr>
      <vt:lpstr>Opdracht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 presentaties OZ</dc:title>
  <dc:creator>Maxime Van Straten</dc:creator>
  <cp:lastModifiedBy>Maxime Van Straten</cp:lastModifiedBy>
  <cp:revision>1</cp:revision>
  <dcterms:created xsi:type="dcterms:W3CDTF">2023-03-17T13:11:38Z</dcterms:created>
  <dcterms:modified xsi:type="dcterms:W3CDTF">2023-03-21T16:07:39Z</dcterms:modified>
</cp:coreProperties>
</file>